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47"/>
  </p:notesMasterIdLst>
  <p:sldIdLst>
    <p:sldId id="746" r:id="rId2"/>
    <p:sldId id="813" r:id="rId3"/>
    <p:sldId id="788" r:id="rId4"/>
    <p:sldId id="829" r:id="rId5"/>
    <p:sldId id="820" r:id="rId6"/>
    <p:sldId id="821" r:id="rId7"/>
    <p:sldId id="822" r:id="rId8"/>
    <p:sldId id="823" r:id="rId9"/>
    <p:sldId id="773" r:id="rId10"/>
    <p:sldId id="778" r:id="rId11"/>
    <p:sldId id="796" r:id="rId12"/>
    <p:sldId id="766" r:id="rId13"/>
    <p:sldId id="804" r:id="rId14"/>
    <p:sldId id="830" r:id="rId15"/>
    <p:sldId id="314" r:id="rId16"/>
    <p:sldId id="807" r:id="rId17"/>
    <p:sldId id="790" r:id="rId18"/>
    <p:sldId id="791" r:id="rId19"/>
    <p:sldId id="770" r:id="rId20"/>
    <p:sldId id="768" r:id="rId21"/>
    <p:sldId id="774" r:id="rId22"/>
    <p:sldId id="775" r:id="rId23"/>
    <p:sldId id="824" r:id="rId24"/>
    <p:sldId id="789" r:id="rId25"/>
    <p:sldId id="809" r:id="rId26"/>
    <p:sldId id="825" r:id="rId27"/>
    <p:sldId id="759" r:id="rId28"/>
    <p:sldId id="747" r:id="rId29"/>
    <p:sldId id="761" r:id="rId30"/>
    <p:sldId id="763" r:id="rId31"/>
    <p:sldId id="762" r:id="rId32"/>
    <p:sldId id="801" r:id="rId33"/>
    <p:sldId id="817" r:id="rId34"/>
    <p:sldId id="794" r:id="rId35"/>
    <p:sldId id="819" r:id="rId36"/>
    <p:sldId id="798" r:id="rId37"/>
    <p:sldId id="795" r:id="rId38"/>
    <p:sldId id="797" r:id="rId39"/>
    <p:sldId id="799" r:id="rId40"/>
    <p:sldId id="810" r:id="rId41"/>
    <p:sldId id="818" r:id="rId42"/>
    <p:sldId id="826" r:id="rId43"/>
    <p:sldId id="827" r:id="rId44"/>
    <p:sldId id="828" r:id="rId45"/>
    <p:sldId id="816" r:id="rId4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C0D4"/>
    <a:srgbClr val="5B9BD5"/>
    <a:srgbClr val="0000FF"/>
    <a:srgbClr val="9900CC"/>
    <a:srgbClr val="009900"/>
    <a:srgbClr val="FF00FF"/>
    <a:srgbClr val="00FFFF"/>
    <a:srgbClr val="FFFF00"/>
    <a:srgbClr val="FF0000"/>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6" autoAdjust="0"/>
    <p:restoredTop sz="86439" autoAdjust="0"/>
  </p:normalViewPr>
  <p:slideViewPr>
    <p:cSldViewPr>
      <p:cViewPr varScale="1">
        <p:scale>
          <a:sx n="95" d="100"/>
          <a:sy n="95" d="100"/>
        </p:scale>
        <p:origin x="1008" y="84"/>
      </p:cViewPr>
      <p:guideLst>
        <p:guide orient="horz" pos="2160"/>
        <p:guide pos="2880"/>
      </p:guideLst>
    </p:cSldViewPr>
  </p:slideViewPr>
  <p:outlineViewPr>
    <p:cViewPr>
      <p:scale>
        <a:sx n="25" d="100"/>
        <a:sy n="25" d="100"/>
      </p:scale>
      <p:origin x="0" y="-151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297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4F427-7F24-468D-A0AA-84AFAFE170E5}"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C57B367D-75A9-4307-BDC4-EC6662ADEDC7}">
      <dgm:prSet/>
      <dgm:spPr/>
      <dgm:t>
        <a:bodyPr/>
        <a:lstStyle/>
        <a:p>
          <a:r>
            <a:rPr lang="en-US" dirty="0"/>
            <a:t>What is AI?</a:t>
          </a:r>
        </a:p>
      </dgm:t>
    </dgm:pt>
    <dgm:pt modelId="{32D01245-7B71-4FAB-BDDD-87CECB13EAD7}" type="parTrans" cxnId="{2BB90B5F-057E-4DE5-B6BB-06E6636B8ADC}">
      <dgm:prSet/>
      <dgm:spPr/>
      <dgm:t>
        <a:bodyPr/>
        <a:lstStyle/>
        <a:p>
          <a:endParaRPr lang="en-US"/>
        </a:p>
      </dgm:t>
    </dgm:pt>
    <dgm:pt modelId="{B22D4BDF-4327-4B39-91C2-021872DFEB1A}" type="sibTrans" cxnId="{2BB90B5F-057E-4DE5-B6BB-06E6636B8ADC}">
      <dgm:prSet/>
      <dgm:spPr/>
      <dgm:t>
        <a:bodyPr/>
        <a:lstStyle/>
        <a:p>
          <a:endParaRPr lang="en-US"/>
        </a:p>
      </dgm:t>
    </dgm:pt>
    <dgm:pt modelId="{771BAAD6-E2FC-4891-B816-2473445D8536}">
      <dgm:prSet/>
      <dgm:spPr/>
      <dgm:t>
        <a:bodyPr/>
        <a:lstStyle/>
        <a:p>
          <a:r>
            <a:rPr lang="en-US" dirty="0"/>
            <a:t>AI Today</a:t>
          </a:r>
        </a:p>
      </dgm:t>
    </dgm:pt>
    <dgm:pt modelId="{BBF3AA43-7194-46C1-9FCD-3851DA4257ED}" type="parTrans" cxnId="{0708A08D-5E6E-46CD-9C39-B949E8C0A128}">
      <dgm:prSet/>
      <dgm:spPr/>
      <dgm:t>
        <a:bodyPr/>
        <a:lstStyle/>
        <a:p>
          <a:endParaRPr lang="en-US"/>
        </a:p>
      </dgm:t>
    </dgm:pt>
    <dgm:pt modelId="{B103F5ED-BC79-45CE-AC88-045D3B69910D}" type="sibTrans" cxnId="{0708A08D-5E6E-46CD-9C39-B949E8C0A128}">
      <dgm:prSet/>
      <dgm:spPr/>
      <dgm:t>
        <a:bodyPr/>
        <a:lstStyle/>
        <a:p>
          <a:endParaRPr lang="en-US"/>
        </a:p>
      </dgm:t>
    </dgm:pt>
    <dgm:pt modelId="{BC7876E0-1339-4E8D-8D1A-0B7DF40F79F4}">
      <dgm:prSet/>
      <dgm:spPr/>
      <dgm:t>
        <a:bodyPr/>
        <a:lstStyle/>
        <a:p>
          <a:r>
            <a:rPr lang="en-US" dirty="0"/>
            <a:t>History of AI</a:t>
          </a:r>
        </a:p>
      </dgm:t>
    </dgm:pt>
    <dgm:pt modelId="{52EB788F-0317-4CF1-9AE3-F93D41E354C7}" type="parTrans" cxnId="{43F512B1-EC24-4195-862D-8F454499B872}">
      <dgm:prSet/>
      <dgm:spPr/>
      <dgm:t>
        <a:bodyPr/>
        <a:lstStyle/>
        <a:p>
          <a:endParaRPr lang="en-US"/>
        </a:p>
      </dgm:t>
    </dgm:pt>
    <dgm:pt modelId="{2304988C-619C-43C1-9C13-6570B1F9505B}" type="sibTrans" cxnId="{43F512B1-EC24-4195-862D-8F454499B872}">
      <dgm:prSet/>
      <dgm:spPr/>
      <dgm:t>
        <a:bodyPr/>
        <a:lstStyle/>
        <a:p>
          <a:endParaRPr lang="en-US"/>
        </a:p>
      </dgm:t>
    </dgm:pt>
    <dgm:pt modelId="{484C2E5F-357C-45EC-A610-C7715E706187}">
      <dgm:prSet/>
      <dgm:spPr/>
      <dgm:t>
        <a:bodyPr/>
        <a:lstStyle/>
        <a:p>
          <a:r>
            <a:rPr lang="en-US" dirty="0"/>
            <a:t>?</a:t>
          </a:r>
        </a:p>
      </dgm:t>
    </dgm:pt>
    <dgm:pt modelId="{92D2E41C-90C5-4B71-952E-A9873D55902A}" type="parTrans" cxnId="{FDF7F5EB-9483-4CC8-8B01-B99D1E218392}">
      <dgm:prSet/>
      <dgm:spPr/>
      <dgm:t>
        <a:bodyPr/>
        <a:lstStyle/>
        <a:p>
          <a:endParaRPr lang="en-US"/>
        </a:p>
      </dgm:t>
    </dgm:pt>
    <dgm:pt modelId="{430C3D35-EAA5-4E2A-8980-545E11F06A6D}" type="sibTrans" cxnId="{FDF7F5EB-9483-4CC8-8B01-B99D1E218392}">
      <dgm:prSet/>
      <dgm:spPr/>
      <dgm:t>
        <a:bodyPr/>
        <a:lstStyle/>
        <a:p>
          <a:endParaRPr lang="en-US"/>
        </a:p>
      </dgm:t>
    </dgm:pt>
    <dgm:pt modelId="{456894FD-DE19-40E7-920B-2E84BD52A86E}" type="pres">
      <dgm:prSet presAssocID="{2BE4F427-7F24-468D-A0AA-84AFAFE170E5}" presName="CompostProcess" presStyleCnt="0">
        <dgm:presLayoutVars>
          <dgm:dir/>
          <dgm:resizeHandles val="exact"/>
        </dgm:presLayoutVars>
      </dgm:prSet>
      <dgm:spPr/>
    </dgm:pt>
    <dgm:pt modelId="{9A0F9045-7893-4556-B3F3-5720C8ACC43F}" type="pres">
      <dgm:prSet presAssocID="{2BE4F427-7F24-468D-A0AA-84AFAFE170E5}" presName="arrow" presStyleLbl="bgShp" presStyleIdx="0" presStyleCnt="1"/>
      <dgm:spPr/>
    </dgm:pt>
    <dgm:pt modelId="{85852747-A014-41F5-A751-337B7574361E}" type="pres">
      <dgm:prSet presAssocID="{2BE4F427-7F24-468D-A0AA-84AFAFE170E5}" presName="linearProcess" presStyleCnt="0"/>
      <dgm:spPr/>
    </dgm:pt>
    <dgm:pt modelId="{EFC9B01B-7FB7-4350-A4D4-CCF5734A58FA}" type="pres">
      <dgm:prSet presAssocID="{C57B367D-75A9-4307-BDC4-EC6662ADEDC7}" presName="textNode" presStyleLbl="node1" presStyleIdx="0" presStyleCnt="4">
        <dgm:presLayoutVars>
          <dgm:bulletEnabled val="1"/>
        </dgm:presLayoutVars>
      </dgm:prSet>
      <dgm:spPr/>
    </dgm:pt>
    <dgm:pt modelId="{059C7F5C-2929-41AA-B321-421EAA87493E}" type="pres">
      <dgm:prSet presAssocID="{B22D4BDF-4327-4B39-91C2-021872DFEB1A}" presName="sibTrans" presStyleCnt="0"/>
      <dgm:spPr/>
    </dgm:pt>
    <dgm:pt modelId="{C53E8AC9-B3C2-4F22-A024-8206618BE8E9}" type="pres">
      <dgm:prSet presAssocID="{BC7876E0-1339-4E8D-8D1A-0B7DF40F79F4}" presName="textNode" presStyleLbl="node1" presStyleIdx="1" presStyleCnt="4">
        <dgm:presLayoutVars>
          <dgm:bulletEnabled val="1"/>
        </dgm:presLayoutVars>
      </dgm:prSet>
      <dgm:spPr/>
    </dgm:pt>
    <dgm:pt modelId="{8FE660C0-5113-487C-9112-86BBF4FB8EC6}" type="pres">
      <dgm:prSet presAssocID="{2304988C-619C-43C1-9C13-6570B1F9505B}" presName="sibTrans" presStyleCnt="0"/>
      <dgm:spPr/>
    </dgm:pt>
    <dgm:pt modelId="{2BC15CC0-AAFC-4719-8E3B-40296FCEF49B}" type="pres">
      <dgm:prSet presAssocID="{771BAAD6-E2FC-4891-B816-2473445D8536}" presName="textNode" presStyleLbl="node1" presStyleIdx="2" presStyleCnt="4">
        <dgm:presLayoutVars>
          <dgm:bulletEnabled val="1"/>
        </dgm:presLayoutVars>
      </dgm:prSet>
      <dgm:spPr/>
    </dgm:pt>
    <dgm:pt modelId="{CAC39E0B-490D-47C9-AE99-E89CE1B70BBC}" type="pres">
      <dgm:prSet presAssocID="{B103F5ED-BC79-45CE-AC88-045D3B69910D}" presName="sibTrans" presStyleCnt="0"/>
      <dgm:spPr/>
    </dgm:pt>
    <dgm:pt modelId="{5481297F-4CD0-49FE-9D47-1673202E0414}" type="pres">
      <dgm:prSet presAssocID="{484C2E5F-357C-45EC-A610-C7715E706187}" presName="textNode" presStyleLbl="node1" presStyleIdx="3" presStyleCnt="4">
        <dgm:presLayoutVars>
          <dgm:bulletEnabled val="1"/>
        </dgm:presLayoutVars>
      </dgm:prSet>
      <dgm:spPr/>
    </dgm:pt>
  </dgm:ptLst>
  <dgm:cxnLst>
    <dgm:cxn modelId="{2BB90B5F-057E-4DE5-B6BB-06E6636B8ADC}" srcId="{2BE4F427-7F24-468D-A0AA-84AFAFE170E5}" destId="{C57B367D-75A9-4307-BDC4-EC6662ADEDC7}" srcOrd="0" destOrd="0" parTransId="{32D01245-7B71-4FAB-BDDD-87CECB13EAD7}" sibTransId="{B22D4BDF-4327-4B39-91C2-021872DFEB1A}"/>
    <dgm:cxn modelId="{E90C7B49-E4BC-42FF-96CC-3143CF8FA5E7}" type="presOf" srcId="{BC7876E0-1339-4E8D-8D1A-0B7DF40F79F4}" destId="{C53E8AC9-B3C2-4F22-A024-8206618BE8E9}" srcOrd="0" destOrd="0" presId="urn:microsoft.com/office/officeart/2005/8/layout/hProcess9"/>
    <dgm:cxn modelId="{710A0E56-BE87-465B-896B-C80A39B1A297}" type="presOf" srcId="{C57B367D-75A9-4307-BDC4-EC6662ADEDC7}" destId="{EFC9B01B-7FB7-4350-A4D4-CCF5734A58FA}" srcOrd="0" destOrd="0" presId="urn:microsoft.com/office/officeart/2005/8/layout/hProcess9"/>
    <dgm:cxn modelId="{9FEB0057-F3AA-41E1-AF01-B0050ED0AC19}" type="presOf" srcId="{484C2E5F-357C-45EC-A610-C7715E706187}" destId="{5481297F-4CD0-49FE-9D47-1673202E0414}" srcOrd="0" destOrd="0" presId="urn:microsoft.com/office/officeart/2005/8/layout/hProcess9"/>
    <dgm:cxn modelId="{0708A08D-5E6E-46CD-9C39-B949E8C0A128}" srcId="{2BE4F427-7F24-468D-A0AA-84AFAFE170E5}" destId="{771BAAD6-E2FC-4891-B816-2473445D8536}" srcOrd="2" destOrd="0" parTransId="{BBF3AA43-7194-46C1-9FCD-3851DA4257ED}" sibTransId="{B103F5ED-BC79-45CE-AC88-045D3B69910D}"/>
    <dgm:cxn modelId="{7647D196-6149-4BB3-B07D-45A92A516A89}" type="presOf" srcId="{771BAAD6-E2FC-4891-B816-2473445D8536}" destId="{2BC15CC0-AAFC-4719-8E3B-40296FCEF49B}" srcOrd="0" destOrd="0" presId="urn:microsoft.com/office/officeart/2005/8/layout/hProcess9"/>
    <dgm:cxn modelId="{43F512B1-EC24-4195-862D-8F454499B872}" srcId="{2BE4F427-7F24-468D-A0AA-84AFAFE170E5}" destId="{BC7876E0-1339-4E8D-8D1A-0B7DF40F79F4}" srcOrd="1" destOrd="0" parTransId="{52EB788F-0317-4CF1-9AE3-F93D41E354C7}" sibTransId="{2304988C-619C-43C1-9C13-6570B1F9505B}"/>
    <dgm:cxn modelId="{441B0AC7-3369-4D3E-9641-A90C6C479B31}" type="presOf" srcId="{2BE4F427-7F24-468D-A0AA-84AFAFE170E5}" destId="{456894FD-DE19-40E7-920B-2E84BD52A86E}" srcOrd="0" destOrd="0" presId="urn:microsoft.com/office/officeart/2005/8/layout/hProcess9"/>
    <dgm:cxn modelId="{FDF7F5EB-9483-4CC8-8B01-B99D1E218392}" srcId="{2BE4F427-7F24-468D-A0AA-84AFAFE170E5}" destId="{484C2E5F-357C-45EC-A610-C7715E706187}" srcOrd="3" destOrd="0" parTransId="{92D2E41C-90C5-4B71-952E-A9873D55902A}" sibTransId="{430C3D35-EAA5-4E2A-8980-545E11F06A6D}"/>
    <dgm:cxn modelId="{FE2B6926-CA32-43F7-B980-B03707F2B1A5}" type="presParOf" srcId="{456894FD-DE19-40E7-920B-2E84BD52A86E}" destId="{9A0F9045-7893-4556-B3F3-5720C8ACC43F}" srcOrd="0" destOrd="0" presId="urn:microsoft.com/office/officeart/2005/8/layout/hProcess9"/>
    <dgm:cxn modelId="{20B18DA4-9495-4039-9B7B-E0FA9AC0940B}" type="presParOf" srcId="{456894FD-DE19-40E7-920B-2E84BD52A86E}" destId="{85852747-A014-41F5-A751-337B7574361E}" srcOrd="1" destOrd="0" presId="urn:microsoft.com/office/officeart/2005/8/layout/hProcess9"/>
    <dgm:cxn modelId="{FA7E017D-096E-4D25-B965-666949D94ECB}" type="presParOf" srcId="{85852747-A014-41F5-A751-337B7574361E}" destId="{EFC9B01B-7FB7-4350-A4D4-CCF5734A58FA}" srcOrd="0" destOrd="0" presId="urn:microsoft.com/office/officeart/2005/8/layout/hProcess9"/>
    <dgm:cxn modelId="{DB92AEBA-DCA6-47EA-A5A6-D48314D26FEF}" type="presParOf" srcId="{85852747-A014-41F5-A751-337B7574361E}" destId="{059C7F5C-2929-41AA-B321-421EAA87493E}" srcOrd="1" destOrd="0" presId="urn:microsoft.com/office/officeart/2005/8/layout/hProcess9"/>
    <dgm:cxn modelId="{4B6BA721-0E23-442D-AF6C-3FB4D1C926EF}" type="presParOf" srcId="{85852747-A014-41F5-A751-337B7574361E}" destId="{C53E8AC9-B3C2-4F22-A024-8206618BE8E9}" srcOrd="2" destOrd="0" presId="urn:microsoft.com/office/officeart/2005/8/layout/hProcess9"/>
    <dgm:cxn modelId="{EA6309E4-30DC-49C2-924C-1B8AD3BDFF30}" type="presParOf" srcId="{85852747-A014-41F5-A751-337B7574361E}" destId="{8FE660C0-5113-487C-9112-86BBF4FB8EC6}" srcOrd="3" destOrd="0" presId="urn:microsoft.com/office/officeart/2005/8/layout/hProcess9"/>
    <dgm:cxn modelId="{92095589-F9EE-4F0F-8C11-7BB308422210}" type="presParOf" srcId="{85852747-A014-41F5-A751-337B7574361E}" destId="{2BC15CC0-AAFC-4719-8E3B-40296FCEF49B}" srcOrd="4" destOrd="0" presId="urn:microsoft.com/office/officeart/2005/8/layout/hProcess9"/>
    <dgm:cxn modelId="{7574A896-755C-453A-821F-C19B09D260A8}" type="presParOf" srcId="{85852747-A014-41F5-A751-337B7574361E}" destId="{CAC39E0B-490D-47C9-AE99-E89CE1B70BBC}" srcOrd="5" destOrd="0" presId="urn:microsoft.com/office/officeart/2005/8/layout/hProcess9"/>
    <dgm:cxn modelId="{EDBE3374-D438-4A17-B0B8-2A2DDDC998D5}" type="presParOf" srcId="{85852747-A014-41F5-A751-337B7574361E}" destId="{5481297F-4CD0-49FE-9D47-1673202E041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82505B-59DF-4329-8CB3-1953E54859B5}"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80DA4C36-6241-4C18-A73B-40C862C18683}">
      <dgm:prSet custT="1"/>
      <dgm:spPr/>
      <dgm:t>
        <a:bodyPr/>
        <a:lstStyle/>
        <a:p>
          <a:r>
            <a:rPr lang="en-US" sz="1600" b="1" dirty="0"/>
            <a:t>Philosophy </a:t>
          </a:r>
          <a:br>
            <a:rPr lang="en-US" sz="1600" b="1" dirty="0"/>
          </a:br>
          <a:r>
            <a:rPr lang="en-US" sz="1600" b="1" dirty="0"/>
            <a:t> </a:t>
          </a:r>
          <a:r>
            <a:rPr lang="en-US" sz="1600" dirty="0"/>
            <a:t>logic, methods of reasoning, mind vs. matter, foundations of learning and knowledge</a:t>
          </a:r>
        </a:p>
      </dgm:t>
    </dgm:pt>
    <dgm:pt modelId="{76930314-C563-4BC5-990D-0AAB7EF7C1DA}" type="parTrans" cxnId="{E40CE4E3-D4B0-4126-A693-AA98233D2DA9}">
      <dgm:prSet/>
      <dgm:spPr/>
      <dgm:t>
        <a:bodyPr/>
        <a:lstStyle/>
        <a:p>
          <a:endParaRPr lang="en-US" sz="1600"/>
        </a:p>
      </dgm:t>
    </dgm:pt>
    <dgm:pt modelId="{D05FEEFD-6050-4C98-83D9-7A1765D276CC}" type="sibTrans" cxnId="{E40CE4E3-D4B0-4126-A693-AA98233D2DA9}">
      <dgm:prSet/>
      <dgm:spPr/>
      <dgm:t>
        <a:bodyPr/>
        <a:lstStyle/>
        <a:p>
          <a:endParaRPr lang="en-US" sz="1600"/>
        </a:p>
      </dgm:t>
    </dgm:pt>
    <dgm:pt modelId="{BE6B8F80-BAD2-4CC2-BAF9-860114D9439C}">
      <dgm:prSet custT="1"/>
      <dgm:spPr/>
      <dgm:t>
        <a:bodyPr/>
        <a:lstStyle/>
        <a:p>
          <a:r>
            <a:rPr lang="en-US" sz="1600" b="1" dirty="0"/>
            <a:t>Mathematics </a:t>
          </a:r>
          <a:br>
            <a:rPr lang="en-US" sz="1600" b="1" dirty="0"/>
          </a:br>
          <a:r>
            <a:rPr lang="en-US" sz="1600" dirty="0"/>
            <a:t>logic, probability, optimization </a:t>
          </a:r>
        </a:p>
      </dgm:t>
    </dgm:pt>
    <dgm:pt modelId="{5C4CB5CB-0CF1-45BF-BA44-37F3FA312C64}" type="parTrans" cxnId="{0829594B-309F-48E3-836D-9E3301C87C65}">
      <dgm:prSet/>
      <dgm:spPr/>
      <dgm:t>
        <a:bodyPr/>
        <a:lstStyle/>
        <a:p>
          <a:endParaRPr lang="en-US" sz="1600"/>
        </a:p>
      </dgm:t>
    </dgm:pt>
    <dgm:pt modelId="{3D1B8815-8AE4-4ECD-BB00-70101A929947}" type="sibTrans" cxnId="{0829594B-309F-48E3-836D-9E3301C87C65}">
      <dgm:prSet/>
      <dgm:spPr/>
      <dgm:t>
        <a:bodyPr/>
        <a:lstStyle/>
        <a:p>
          <a:endParaRPr lang="en-US" sz="1600"/>
        </a:p>
      </dgm:t>
    </dgm:pt>
    <dgm:pt modelId="{DCC345AB-91A6-4B93-9CAE-484D4F521B92}">
      <dgm:prSet custT="1"/>
      <dgm:spPr/>
      <dgm:t>
        <a:bodyPr/>
        <a:lstStyle/>
        <a:p>
          <a:r>
            <a:rPr lang="en-US" sz="1600" b="1" dirty="0"/>
            <a:t>Economics </a:t>
          </a:r>
          <a:br>
            <a:rPr lang="en-US" sz="1600" b="1" dirty="0"/>
          </a:br>
          <a:r>
            <a:rPr lang="en-US" sz="1600" dirty="0"/>
            <a:t>utility, decision theory </a:t>
          </a:r>
        </a:p>
      </dgm:t>
    </dgm:pt>
    <dgm:pt modelId="{A010C5D1-B739-4840-8F82-2F280A5A0F44}" type="parTrans" cxnId="{02A8CD0F-0CA3-4F69-9AC2-317B6226B1D2}">
      <dgm:prSet/>
      <dgm:spPr/>
      <dgm:t>
        <a:bodyPr/>
        <a:lstStyle/>
        <a:p>
          <a:endParaRPr lang="en-US" sz="1600"/>
        </a:p>
      </dgm:t>
    </dgm:pt>
    <dgm:pt modelId="{93F0DFD2-9E1F-45E6-8F04-6001C7C5259C}" type="sibTrans" cxnId="{02A8CD0F-0CA3-4F69-9AC2-317B6226B1D2}">
      <dgm:prSet/>
      <dgm:spPr/>
      <dgm:t>
        <a:bodyPr/>
        <a:lstStyle/>
        <a:p>
          <a:endParaRPr lang="en-US" sz="1600"/>
        </a:p>
      </dgm:t>
    </dgm:pt>
    <dgm:pt modelId="{BCCFE23E-BDA3-4FB5-A1A7-B1CA46A36DEC}">
      <dgm:prSet custT="1"/>
      <dgm:spPr/>
      <dgm:t>
        <a:bodyPr/>
        <a:lstStyle/>
        <a:p>
          <a:r>
            <a:rPr lang="en-US" sz="1600" b="1" dirty="0"/>
            <a:t>Neuroscience </a:t>
          </a:r>
          <a:br>
            <a:rPr lang="en-US" sz="1600" b="1" dirty="0"/>
          </a:br>
          <a:r>
            <a:rPr lang="en-US" sz="1600" b="1" dirty="0"/>
            <a:t> </a:t>
          </a:r>
          <a:r>
            <a:rPr lang="en-US" sz="1600" dirty="0"/>
            <a:t>biological basis of intelligence</a:t>
          </a:r>
        </a:p>
      </dgm:t>
    </dgm:pt>
    <dgm:pt modelId="{9256497A-F191-46C8-B90D-DFBB1046EA2D}" type="parTrans" cxnId="{F7E33B7F-1FAE-46AF-A2C5-1C3D402E0B62}">
      <dgm:prSet/>
      <dgm:spPr/>
      <dgm:t>
        <a:bodyPr/>
        <a:lstStyle/>
        <a:p>
          <a:endParaRPr lang="en-US" sz="1600"/>
        </a:p>
      </dgm:t>
    </dgm:pt>
    <dgm:pt modelId="{462F6AC0-0B06-40E9-AF91-A5B764E338A2}" type="sibTrans" cxnId="{F7E33B7F-1FAE-46AF-A2C5-1C3D402E0B62}">
      <dgm:prSet/>
      <dgm:spPr/>
      <dgm:t>
        <a:bodyPr/>
        <a:lstStyle/>
        <a:p>
          <a:endParaRPr lang="en-US" sz="1600"/>
        </a:p>
      </dgm:t>
    </dgm:pt>
    <dgm:pt modelId="{043D3B55-F36C-4D2F-9E8C-3971EB1779A4}">
      <dgm:prSet custT="1"/>
      <dgm:spPr/>
      <dgm:t>
        <a:bodyPr/>
        <a:lstStyle/>
        <a:p>
          <a:r>
            <a:rPr lang="en-US" sz="1600" b="1" dirty="0"/>
            <a:t>Cognitive science </a:t>
          </a:r>
          <a:br>
            <a:rPr lang="en-US" sz="1600" b="1" dirty="0"/>
          </a:br>
          <a:r>
            <a:rPr lang="en-US" sz="1600" b="1" dirty="0"/>
            <a:t> </a:t>
          </a:r>
          <a:r>
            <a:rPr lang="en-US" sz="1600" dirty="0"/>
            <a:t>computational models of human intelligence</a:t>
          </a:r>
        </a:p>
      </dgm:t>
    </dgm:pt>
    <dgm:pt modelId="{0E8D7110-3D52-41E0-85F2-EA75B891E42C}" type="parTrans" cxnId="{2C887673-BDD7-46E8-AB37-5C9AFEC5A046}">
      <dgm:prSet/>
      <dgm:spPr/>
      <dgm:t>
        <a:bodyPr/>
        <a:lstStyle/>
        <a:p>
          <a:endParaRPr lang="en-US" sz="1600"/>
        </a:p>
      </dgm:t>
    </dgm:pt>
    <dgm:pt modelId="{C5373023-5E1A-46CB-8313-0216DA0051AB}" type="sibTrans" cxnId="{2C887673-BDD7-46E8-AB37-5C9AFEC5A046}">
      <dgm:prSet/>
      <dgm:spPr/>
      <dgm:t>
        <a:bodyPr/>
        <a:lstStyle/>
        <a:p>
          <a:endParaRPr lang="en-US" sz="1600"/>
        </a:p>
      </dgm:t>
    </dgm:pt>
    <dgm:pt modelId="{1EFE18E5-363D-49CE-808F-626A9FBABCE0}">
      <dgm:prSet custT="1"/>
      <dgm:spPr/>
      <dgm:t>
        <a:bodyPr/>
        <a:lstStyle/>
        <a:p>
          <a:r>
            <a:rPr lang="en-US" sz="1600" b="1" dirty="0"/>
            <a:t>Linguistics </a:t>
          </a:r>
          <a:br>
            <a:rPr lang="en-US" sz="1600" b="1" dirty="0"/>
          </a:br>
          <a:r>
            <a:rPr lang="en-US" sz="1600" b="1" dirty="0"/>
            <a:t> </a:t>
          </a:r>
          <a:r>
            <a:rPr lang="en-US" sz="1600" dirty="0"/>
            <a:t>rules of language, language acquisition</a:t>
          </a:r>
        </a:p>
      </dgm:t>
    </dgm:pt>
    <dgm:pt modelId="{BFB58523-1CBD-4037-A479-0C334C7DE7A8}" type="parTrans" cxnId="{6D2FF423-6A4F-4A6A-BC0A-7B1449AE9688}">
      <dgm:prSet/>
      <dgm:spPr/>
      <dgm:t>
        <a:bodyPr/>
        <a:lstStyle/>
        <a:p>
          <a:endParaRPr lang="en-US" sz="1600"/>
        </a:p>
      </dgm:t>
    </dgm:pt>
    <dgm:pt modelId="{33C923D6-FD60-4E7A-94C1-6883AC6A49AE}" type="sibTrans" cxnId="{6D2FF423-6A4F-4A6A-BC0A-7B1449AE9688}">
      <dgm:prSet/>
      <dgm:spPr/>
      <dgm:t>
        <a:bodyPr/>
        <a:lstStyle/>
        <a:p>
          <a:endParaRPr lang="en-US" sz="1600"/>
        </a:p>
      </dgm:t>
    </dgm:pt>
    <dgm:pt modelId="{FF0B0CE2-DFCC-4E04-A379-CE3C94299541}">
      <dgm:prSet custT="1"/>
      <dgm:spPr/>
      <dgm:t>
        <a:bodyPr/>
        <a:lstStyle/>
        <a:p>
          <a:r>
            <a:rPr lang="en-US" sz="1600" b="1" dirty="0"/>
            <a:t>Machine learning </a:t>
          </a:r>
          <a:br>
            <a:rPr lang="en-US" sz="1600" b="1" dirty="0"/>
          </a:br>
          <a:r>
            <a:rPr lang="en-US" sz="1600" dirty="0"/>
            <a:t>design of systems that use experience to  improve performance</a:t>
          </a:r>
        </a:p>
      </dgm:t>
    </dgm:pt>
    <dgm:pt modelId="{54ECEE36-1B91-4573-8B44-9650E59CB14C}" type="parTrans" cxnId="{72433477-53D6-449F-A932-D9E3297A389C}">
      <dgm:prSet/>
      <dgm:spPr/>
      <dgm:t>
        <a:bodyPr/>
        <a:lstStyle/>
        <a:p>
          <a:endParaRPr lang="en-US" sz="1600"/>
        </a:p>
      </dgm:t>
    </dgm:pt>
    <dgm:pt modelId="{53C29B34-B8E5-4FCB-8144-975ABFC25616}" type="sibTrans" cxnId="{72433477-53D6-449F-A932-D9E3297A389C}">
      <dgm:prSet/>
      <dgm:spPr/>
      <dgm:t>
        <a:bodyPr/>
        <a:lstStyle/>
        <a:p>
          <a:endParaRPr lang="en-US" sz="1600"/>
        </a:p>
      </dgm:t>
    </dgm:pt>
    <dgm:pt modelId="{4DC1F820-F555-4C24-AF91-CE27B8095F43}">
      <dgm:prSet custT="1"/>
      <dgm:spPr/>
      <dgm:t>
        <a:bodyPr/>
        <a:lstStyle/>
        <a:p>
          <a:endParaRPr lang="en-US"/>
        </a:p>
      </dgm:t>
    </dgm:pt>
    <dgm:pt modelId="{5C2F10FB-3CB2-428E-8E1C-5DC3AD75132B}" type="parTrans" cxnId="{3C87DEE3-2F2C-4E1D-A344-DD9A6C2E1958}">
      <dgm:prSet/>
      <dgm:spPr/>
      <dgm:t>
        <a:bodyPr/>
        <a:lstStyle/>
        <a:p>
          <a:endParaRPr lang="en-US" sz="1600"/>
        </a:p>
      </dgm:t>
    </dgm:pt>
    <dgm:pt modelId="{C0881179-C44D-4F84-A286-5C7213B48F6F}" type="sibTrans" cxnId="{3C87DEE3-2F2C-4E1D-A344-DD9A6C2E1958}">
      <dgm:prSet/>
      <dgm:spPr/>
      <dgm:t>
        <a:bodyPr/>
        <a:lstStyle/>
        <a:p>
          <a:endParaRPr lang="en-US" sz="1600"/>
        </a:p>
      </dgm:t>
    </dgm:pt>
    <dgm:pt modelId="{E368688A-CCC3-469A-87E6-51BC3F36BC37}">
      <dgm:prSet custT="1"/>
      <dgm:spPr/>
      <dgm:t>
        <a:bodyPr/>
        <a:lstStyle/>
        <a:p>
          <a:endParaRPr lang="en-US"/>
        </a:p>
      </dgm:t>
    </dgm:pt>
    <dgm:pt modelId="{6518247B-66B0-4D6B-806D-E7CB56C16593}" type="parTrans" cxnId="{4862CD67-856F-4AB9-B5CB-2EF3E27EA549}">
      <dgm:prSet/>
      <dgm:spPr/>
      <dgm:t>
        <a:bodyPr/>
        <a:lstStyle/>
        <a:p>
          <a:endParaRPr lang="en-US" sz="1600"/>
        </a:p>
      </dgm:t>
    </dgm:pt>
    <dgm:pt modelId="{7AA8657D-9FF1-4375-8B03-0F6FE051DCE9}" type="sibTrans" cxnId="{4862CD67-856F-4AB9-B5CB-2EF3E27EA549}">
      <dgm:prSet/>
      <dgm:spPr/>
      <dgm:t>
        <a:bodyPr/>
        <a:lstStyle/>
        <a:p>
          <a:endParaRPr lang="en-US" sz="1600"/>
        </a:p>
      </dgm:t>
    </dgm:pt>
    <dgm:pt modelId="{DD91A4BD-BCB6-4E9A-9431-BAAC2300F9B4}" type="pres">
      <dgm:prSet presAssocID="{C782505B-59DF-4329-8CB3-1953E54859B5}" presName="compositeShape" presStyleCnt="0">
        <dgm:presLayoutVars>
          <dgm:chMax val="7"/>
          <dgm:dir/>
          <dgm:resizeHandles val="exact"/>
        </dgm:presLayoutVars>
      </dgm:prSet>
      <dgm:spPr/>
    </dgm:pt>
    <dgm:pt modelId="{5E0906F0-434E-4938-9EEE-E660A9B66C5B}" type="pres">
      <dgm:prSet presAssocID="{80DA4C36-6241-4C18-A73B-40C862C18683}" presName="circ1" presStyleLbl="vennNode1" presStyleIdx="0" presStyleCnt="7"/>
      <dgm:spPr/>
    </dgm:pt>
    <dgm:pt modelId="{403DB5DE-3FBE-407F-989B-FEEE0EFEAD53}" type="pres">
      <dgm:prSet presAssocID="{80DA4C36-6241-4C18-A73B-40C862C18683}" presName="circ1Tx" presStyleLbl="revTx" presStyleIdx="0" presStyleCnt="0" custScaleX="168688">
        <dgm:presLayoutVars>
          <dgm:chMax val="0"/>
          <dgm:chPref val="0"/>
          <dgm:bulletEnabled val="1"/>
        </dgm:presLayoutVars>
      </dgm:prSet>
      <dgm:spPr/>
    </dgm:pt>
    <dgm:pt modelId="{3F369BCF-6057-431C-A32E-6488A45A2E43}" type="pres">
      <dgm:prSet presAssocID="{BE6B8F80-BAD2-4CC2-BAF9-860114D9439C}" presName="circ2" presStyleLbl="vennNode1" presStyleIdx="1" presStyleCnt="7"/>
      <dgm:spPr/>
    </dgm:pt>
    <dgm:pt modelId="{197112F4-1EEC-4E15-9D6E-E73F99928272}" type="pres">
      <dgm:prSet presAssocID="{BE6B8F80-BAD2-4CC2-BAF9-860114D9439C}" presName="circ2Tx" presStyleLbl="revTx" presStyleIdx="0" presStyleCnt="0" custScaleX="149069">
        <dgm:presLayoutVars>
          <dgm:chMax val="0"/>
          <dgm:chPref val="0"/>
          <dgm:bulletEnabled val="1"/>
        </dgm:presLayoutVars>
      </dgm:prSet>
      <dgm:spPr/>
    </dgm:pt>
    <dgm:pt modelId="{41AFDB24-DCB5-4D38-8B7A-20743C9072F3}" type="pres">
      <dgm:prSet presAssocID="{DCC345AB-91A6-4B93-9CAE-484D4F521B92}" presName="circ3" presStyleLbl="vennNode1" presStyleIdx="2" presStyleCnt="7"/>
      <dgm:spPr/>
    </dgm:pt>
    <dgm:pt modelId="{77E027BA-32C8-40B4-B86F-9BC64BA12DF1}" type="pres">
      <dgm:prSet presAssocID="{DCC345AB-91A6-4B93-9CAE-484D4F521B92}" presName="circ3Tx" presStyleLbl="revTx" presStyleIdx="0" presStyleCnt="0" custScaleX="133331">
        <dgm:presLayoutVars>
          <dgm:chMax val="0"/>
          <dgm:chPref val="0"/>
          <dgm:bulletEnabled val="1"/>
        </dgm:presLayoutVars>
      </dgm:prSet>
      <dgm:spPr/>
    </dgm:pt>
    <dgm:pt modelId="{70ADBFF7-7863-4830-A07F-A07987781494}" type="pres">
      <dgm:prSet presAssocID="{BCCFE23E-BDA3-4FB5-A1A7-B1CA46A36DEC}" presName="circ4" presStyleLbl="vennNode1" presStyleIdx="3" presStyleCnt="7"/>
      <dgm:spPr/>
    </dgm:pt>
    <dgm:pt modelId="{B8DEF350-4EA8-4B82-A153-DD59610BFD82}" type="pres">
      <dgm:prSet presAssocID="{BCCFE23E-BDA3-4FB5-A1A7-B1CA46A36DEC}" presName="circ4Tx" presStyleLbl="revTx" presStyleIdx="0" presStyleCnt="0" custScaleX="140133">
        <dgm:presLayoutVars>
          <dgm:chMax val="0"/>
          <dgm:chPref val="0"/>
          <dgm:bulletEnabled val="1"/>
        </dgm:presLayoutVars>
      </dgm:prSet>
      <dgm:spPr/>
    </dgm:pt>
    <dgm:pt modelId="{E28C15C9-A8D6-4F76-B147-01BB96D48DE1}" type="pres">
      <dgm:prSet presAssocID="{043D3B55-F36C-4D2F-9E8C-3971EB1779A4}" presName="circ5" presStyleLbl="vennNode1" presStyleIdx="4" presStyleCnt="7"/>
      <dgm:spPr/>
    </dgm:pt>
    <dgm:pt modelId="{91B4235B-5493-4E9B-B3DF-1FFF5A5A80C8}" type="pres">
      <dgm:prSet presAssocID="{043D3B55-F36C-4D2F-9E8C-3971EB1779A4}" presName="circ5Tx" presStyleLbl="revTx" presStyleIdx="0" presStyleCnt="0" custScaleX="156996">
        <dgm:presLayoutVars>
          <dgm:chMax val="0"/>
          <dgm:chPref val="0"/>
          <dgm:bulletEnabled val="1"/>
        </dgm:presLayoutVars>
      </dgm:prSet>
      <dgm:spPr/>
    </dgm:pt>
    <dgm:pt modelId="{2E620C8F-4679-4F55-BFAE-A4E491FD0E77}" type="pres">
      <dgm:prSet presAssocID="{1EFE18E5-363D-49CE-808F-626A9FBABCE0}" presName="circ6" presStyleLbl="vennNode1" presStyleIdx="5" presStyleCnt="7"/>
      <dgm:spPr/>
    </dgm:pt>
    <dgm:pt modelId="{9FA0679D-19EC-4878-B34B-F5F9CF449065}" type="pres">
      <dgm:prSet presAssocID="{1EFE18E5-363D-49CE-808F-626A9FBABCE0}" presName="circ6Tx" presStyleLbl="revTx" presStyleIdx="0" presStyleCnt="0" custScaleX="151517">
        <dgm:presLayoutVars>
          <dgm:chMax val="0"/>
          <dgm:chPref val="0"/>
          <dgm:bulletEnabled val="1"/>
        </dgm:presLayoutVars>
      </dgm:prSet>
      <dgm:spPr/>
    </dgm:pt>
    <dgm:pt modelId="{1B20F573-CAFE-4C1C-A855-5CA20B9EDBBB}" type="pres">
      <dgm:prSet presAssocID="{FF0B0CE2-DFCC-4E04-A379-CE3C94299541}" presName="circ7" presStyleLbl="vennNode1" presStyleIdx="6" presStyleCnt="7"/>
      <dgm:spPr/>
    </dgm:pt>
    <dgm:pt modelId="{328B2444-0CFC-4EA5-9022-A73025DAD915}" type="pres">
      <dgm:prSet presAssocID="{FF0B0CE2-DFCC-4E04-A379-CE3C94299541}" presName="circ7Tx" presStyleLbl="revTx" presStyleIdx="0" presStyleCnt="0" custScaleX="186730">
        <dgm:presLayoutVars>
          <dgm:chMax val="0"/>
          <dgm:chPref val="0"/>
          <dgm:bulletEnabled val="1"/>
        </dgm:presLayoutVars>
      </dgm:prSet>
      <dgm:spPr/>
    </dgm:pt>
  </dgm:ptLst>
  <dgm:cxnLst>
    <dgm:cxn modelId="{770B870E-8B83-43C2-8473-09BA8C8BB277}" type="presOf" srcId="{043D3B55-F36C-4D2F-9E8C-3971EB1779A4}" destId="{91B4235B-5493-4E9B-B3DF-1FFF5A5A80C8}" srcOrd="0" destOrd="0" presId="urn:microsoft.com/office/officeart/2005/8/layout/venn1"/>
    <dgm:cxn modelId="{02A8CD0F-0CA3-4F69-9AC2-317B6226B1D2}" srcId="{C782505B-59DF-4329-8CB3-1953E54859B5}" destId="{DCC345AB-91A6-4B93-9CAE-484D4F521B92}" srcOrd="2" destOrd="0" parTransId="{A010C5D1-B739-4840-8F82-2F280A5A0F44}" sibTransId="{93F0DFD2-9E1F-45E6-8F04-6001C7C5259C}"/>
    <dgm:cxn modelId="{6D2FF423-6A4F-4A6A-BC0A-7B1449AE9688}" srcId="{C782505B-59DF-4329-8CB3-1953E54859B5}" destId="{1EFE18E5-363D-49CE-808F-626A9FBABCE0}" srcOrd="5" destOrd="0" parTransId="{BFB58523-1CBD-4037-A479-0C334C7DE7A8}" sibTransId="{33C923D6-FD60-4E7A-94C1-6883AC6A49AE}"/>
    <dgm:cxn modelId="{90014166-A148-4A10-8BC5-C0A2A76F2B28}" type="presOf" srcId="{BCCFE23E-BDA3-4FB5-A1A7-B1CA46A36DEC}" destId="{B8DEF350-4EA8-4B82-A153-DD59610BFD82}" srcOrd="0" destOrd="0" presId="urn:microsoft.com/office/officeart/2005/8/layout/venn1"/>
    <dgm:cxn modelId="{4862CD67-856F-4AB9-B5CB-2EF3E27EA549}" srcId="{C782505B-59DF-4329-8CB3-1953E54859B5}" destId="{E368688A-CCC3-469A-87E6-51BC3F36BC37}" srcOrd="8" destOrd="0" parTransId="{6518247B-66B0-4D6B-806D-E7CB56C16593}" sibTransId="{7AA8657D-9FF1-4375-8B03-0F6FE051DCE9}"/>
    <dgm:cxn modelId="{0829594B-309F-48E3-836D-9E3301C87C65}" srcId="{C782505B-59DF-4329-8CB3-1953E54859B5}" destId="{BE6B8F80-BAD2-4CC2-BAF9-860114D9439C}" srcOrd="1" destOrd="0" parTransId="{5C4CB5CB-0CF1-45BF-BA44-37F3FA312C64}" sibTransId="{3D1B8815-8AE4-4ECD-BB00-70101A929947}"/>
    <dgm:cxn modelId="{2C887673-BDD7-46E8-AB37-5C9AFEC5A046}" srcId="{C782505B-59DF-4329-8CB3-1953E54859B5}" destId="{043D3B55-F36C-4D2F-9E8C-3971EB1779A4}" srcOrd="4" destOrd="0" parTransId="{0E8D7110-3D52-41E0-85F2-EA75B891E42C}" sibTransId="{C5373023-5E1A-46CB-8313-0216DA0051AB}"/>
    <dgm:cxn modelId="{72433477-53D6-449F-A932-D9E3297A389C}" srcId="{C782505B-59DF-4329-8CB3-1953E54859B5}" destId="{FF0B0CE2-DFCC-4E04-A379-CE3C94299541}" srcOrd="6" destOrd="0" parTransId="{54ECEE36-1B91-4573-8B44-9650E59CB14C}" sibTransId="{53C29B34-B8E5-4FCB-8144-975ABFC25616}"/>
    <dgm:cxn modelId="{F7E33B7F-1FAE-46AF-A2C5-1C3D402E0B62}" srcId="{C782505B-59DF-4329-8CB3-1953E54859B5}" destId="{BCCFE23E-BDA3-4FB5-A1A7-B1CA46A36DEC}" srcOrd="3" destOrd="0" parTransId="{9256497A-F191-46C8-B90D-DFBB1046EA2D}" sibTransId="{462F6AC0-0B06-40E9-AF91-A5B764E338A2}"/>
    <dgm:cxn modelId="{05948996-3358-417A-8772-8C59F7890528}" type="presOf" srcId="{1EFE18E5-363D-49CE-808F-626A9FBABCE0}" destId="{9FA0679D-19EC-4878-B34B-F5F9CF449065}" srcOrd="0" destOrd="0" presId="urn:microsoft.com/office/officeart/2005/8/layout/venn1"/>
    <dgm:cxn modelId="{D8B0CCA7-4845-482A-93F6-A5EF9F9D5C0B}" type="presOf" srcId="{FF0B0CE2-DFCC-4E04-A379-CE3C94299541}" destId="{328B2444-0CFC-4EA5-9022-A73025DAD915}" srcOrd="0" destOrd="0" presId="urn:microsoft.com/office/officeart/2005/8/layout/venn1"/>
    <dgm:cxn modelId="{284A23B7-5EA7-4B2A-8AB3-43DBA7053241}" type="presOf" srcId="{C782505B-59DF-4329-8CB3-1953E54859B5}" destId="{DD91A4BD-BCB6-4E9A-9431-BAAC2300F9B4}" srcOrd="0" destOrd="0" presId="urn:microsoft.com/office/officeart/2005/8/layout/venn1"/>
    <dgm:cxn modelId="{5A7B4ADC-3B7C-4936-BCD6-24A7DF1CB65F}" type="presOf" srcId="{80DA4C36-6241-4C18-A73B-40C862C18683}" destId="{403DB5DE-3FBE-407F-989B-FEEE0EFEAD53}" srcOrd="0" destOrd="0" presId="urn:microsoft.com/office/officeart/2005/8/layout/venn1"/>
    <dgm:cxn modelId="{1BC888E2-B7E4-4D76-BB19-DF60925AF9F2}" type="presOf" srcId="{DCC345AB-91A6-4B93-9CAE-484D4F521B92}" destId="{77E027BA-32C8-40B4-B86F-9BC64BA12DF1}" srcOrd="0" destOrd="0" presId="urn:microsoft.com/office/officeart/2005/8/layout/venn1"/>
    <dgm:cxn modelId="{B76BF2E2-5B31-425E-888D-CDA93A8E1591}" type="presOf" srcId="{BE6B8F80-BAD2-4CC2-BAF9-860114D9439C}" destId="{197112F4-1EEC-4E15-9D6E-E73F99928272}" srcOrd="0" destOrd="0" presId="urn:microsoft.com/office/officeart/2005/8/layout/venn1"/>
    <dgm:cxn modelId="{3C87DEE3-2F2C-4E1D-A344-DD9A6C2E1958}" srcId="{C782505B-59DF-4329-8CB3-1953E54859B5}" destId="{4DC1F820-F555-4C24-AF91-CE27B8095F43}" srcOrd="7" destOrd="0" parTransId="{5C2F10FB-3CB2-428E-8E1C-5DC3AD75132B}" sibTransId="{C0881179-C44D-4F84-A286-5C7213B48F6F}"/>
    <dgm:cxn modelId="{E40CE4E3-D4B0-4126-A693-AA98233D2DA9}" srcId="{C782505B-59DF-4329-8CB3-1953E54859B5}" destId="{80DA4C36-6241-4C18-A73B-40C862C18683}" srcOrd="0" destOrd="0" parTransId="{76930314-C563-4BC5-990D-0AAB7EF7C1DA}" sibTransId="{D05FEEFD-6050-4C98-83D9-7A1765D276CC}"/>
    <dgm:cxn modelId="{C765DF34-5052-4AD0-B3A8-2556742E534F}" type="presParOf" srcId="{DD91A4BD-BCB6-4E9A-9431-BAAC2300F9B4}" destId="{5E0906F0-434E-4938-9EEE-E660A9B66C5B}" srcOrd="0" destOrd="0" presId="urn:microsoft.com/office/officeart/2005/8/layout/venn1"/>
    <dgm:cxn modelId="{3EA834A4-FB68-4736-9AD9-8596F7E5DB50}" type="presParOf" srcId="{DD91A4BD-BCB6-4E9A-9431-BAAC2300F9B4}" destId="{403DB5DE-3FBE-407F-989B-FEEE0EFEAD53}" srcOrd="1" destOrd="0" presId="urn:microsoft.com/office/officeart/2005/8/layout/venn1"/>
    <dgm:cxn modelId="{6A54B555-0D9B-4150-AFF0-385A66AA1ADB}" type="presParOf" srcId="{DD91A4BD-BCB6-4E9A-9431-BAAC2300F9B4}" destId="{3F369BCF-6057-431C-A32E-6488A45A2E43}" srcOrd="2" destOrd="0" presId="urn:microsoft.com/office/officeart/2005/8/layout/venn1"/>
    <dgm:cxn modelId="{F25F9D7D-7795-4810-95F2-CCDB0874C31B}" type="presParOf" srcId="{DD91A4BD-BCB6-4E9A-9431-BAAC2300F9B4}" destId="{197112F4-1EEC-4E15-9D6E-E73F99928272}" srcOrd="3" destOrd="0" presId="urn:microsoft.com/office/officeart/2005/8/layout/venn1"/>
    <dgm:cxn modelId="{DD29C08B-A7BC-45CF-9B47-E01276058858}" type="presParOf" srcId="{DD91A4BD-BCB6-4E9A-9431-BAAC2300F9B4}" destId="{41AFDB24-DCB5-4D38-8B7A-20743C9072F3}" srcOrd="4" destOrd="0" presId="urn:microsoft.com/office/officeart/2005/8/layout/venn1"/>
    <dgm:cxn modelId="{41F31D95-434F-4519-B97E-A1AA94F359FC}" type="presParOf" srcId="{DD91A4BD-BCB6-4E9A-9431-BAAC2300F9B4}" destId="{77E027BA-32C8-40B4-B86F-9BC64BA12DF1}" srcOrd="5" destOrd="0" presId="urn:microsoft.com/office/officeart/2005/8/layout/venn1"/>
    <dgm:cxn modelId="{8438EAD4-96BF-400A-BC06-97A96297F3EA}" type="presParOf" srcId="{DD91A4BD-BCB6-4E9A-9431-BAAC2300F9B4}" destId="{70ADBFF7-7863-4830-A07F-A07987781494}" srcOrd="6" destOrd="0" presId="urn:microsoft.com/office/officeart/2005/8/layout/venn1"/>
    <dgm:cxn modelId="{4B7705E6-01BC-445E-BBF4-FFA318330144}" type="presParOf" srcId="{DD91A4BD-BCB6-4E9A-9431-BAAC2300F9B4}" destId="{B8DEF350-4EA8-4B82-A153-DD59610BFD82}" srcOrd="7" destOrd="0" presId="urn:microsoft.com/office/officeart/2005/8/layout/venn1"/>
    <dgm:cxn modelId="{34E4305B-E9EF-4C92-8712-82BD98CAE027}" type="presParOf" srcId="{DD91A4BD-BCB6-4E9A-9431-BAAC2300F9B4}" destId="{E28C15C9-A8D6-4F76-B147-01BB96D48DE1}" srcOrd="8" destOrd="0" presId="urn:microsoft.com/office/officeart/2005/8/layout/venn1"/>
    <dgm:cxn modelId="{90757D94-777C-4DCC-8AF6-A4A5442CA9D4}" type="presParOf" srcId="{DD91A4BD-BCB6-4E9A-9431-BAAC2300F9B4}" destId="{91B4235B-5493-4E9B-B3DF-1FFF5A5A80C8}" srcOrd="9" destOrd="0" presId="urn:microsoft.com/office/officeart/2005/8/layout/venn1"/>
    <dgm:cxn modelId="{2A0CDE88-EFB4-4BF1-870F-54001BE7FCF1}" type="presParOf" srcId="{DD91A4BD-BCB6-4E9A-9431-BAAC2300F9B4}" destId="{2E620C8F-4679-4F55-BFAE-A4E491FD0E77}" srcOrd="10" destOrd="0" presId="urn:microsoft.com/office/officeart/2005/8/layout/venn1"/>
    <dgm:cxn modelId="{3146D912-25B7-4572-9526-D5AD2ADD8B04}" type="presParOf" srcId="{DD91A4BD-BCB6-4E9A-9431-BAAC2300F9B4}" destId="{9FA0679D-19EC-4878-B34B-F5F9CF449065}" srcOrd="11" destOrd="0" presId="urn:microsoft.com/office/officeart/2005/8/layout/venn1"/>
    <dgm:cxn modelId="{59C42A74-B413-4A89-BE14-41C0322576AF}" type="presParOf" srcId="{DD91A4BD-BCB6-4E9A-9431-BAAC2300F9B4}" destId="{1B20F573-CAFE-4C1C-A855-5CA20B9EDBBB}" srcOrd="12" destOrd="0" presId="urn:microsoft.com/office/officeart/2005/8/layout/venn1"/>
    <dgm:cxn modelId="{534699A1-13BD-4DA4-81DB-1CBB48A13CFA}" type="presParOf" srcId="{DD91A4BD-BCB6-4E9A-9431-BAAC2300F9B4}" destId="{328B2444-0CFC-4EA5-9022-A73025DAD915}"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83E383-EAC6-45C5-B503-F26949076126}" type="doc">
      <dgm:prSet loTypeId="urn:microsoft.com/office/officeart/2005/8/layout/venn2" loCatId="relationship" qsTypeId="urn:microsoft.com/office/officeart/2005/8/quickstyle/simple4" qsCatId="simple" csTypeId="urn:microsoft.com/office/officeart/2005/8/colors/colorful1" csCatId="colorful" phldr="1"/>
      <dgm:spPr/>
      <dgm:t>
        <a:bodyPr/>
        <a:lstStyle/>
        <a:p>
          <a:endParaRPr lang="en-US"/>
        </a:p>
      </dgm:t>
    </dgm:pt>
    <dgm:pt modelId="{A1D37CFE-7203-4593-BAAC-1B5A53164047}">
      <dgm:prSet phldrT="[Text]" custT="1"/>
      <dgm:spPr/>
      <dgm:t>
        <a:bodyPr/>
        <a:lstStyle/>
        <a:p>
          <a:r>
            <a:rPr lang="en-US" sz="3600" b="1" dirty="0"/>
            <a:t>AI</a:t>
          </a:r>
        </a:p>
      </dgm:t>
    </dgm:pt>
    <dgm:pt modelId="{8CABB928-A3C3-4465-949A-8A0241769376}" type="parTrans" cxnId="{03F5AAC7-E230-4AF5-ADEA-A3B7D5F72B85}">
      <dgm:prSet/>
      <dgm:spPr/>
      <dgm:t>
        <a:bodyPr/>
        <a:lstStyle/>
        <a:p>
          <a:endParaRPr lang="en-US" sz="2000"/>
        </a:p>
      </dgm:t>
    </dgm:pt>
    <dgm:pt modelId="{4ABFC0DE-C700-4338-828B-37FD0E637504}" type="sibTrans" cxnId="{03F5AAC7-E230-4AF5-ADEA-A3B7D5F72B85}">
      <dgm:prSet/>
      <dgm:spPr/>
      <dgm:t>
        <a:bodyPr/>
        <a:lstStyle/>
        <a:p>
          <a:endParaRPr lang="en-US" sz="2000"/>
        </a:p>
      </dgm:t>
    </dgm:pt>
    <dgm:pt modelId="{CCB88F5E-EB0B-4D48-A0B8-1A5584120826}">
      <dgm:prSet phldrT="[Text]" custT="1"/>
      <dgm:spPr/>
      <dgm:t>
        <a:bodyPr/>
        <a:lstStyle/>
        <a:p>
          <a:r>
            <a:rPr lang="en-US" sz="3200" b="1" dirty="0"/>
            <a:t>ML</a:t>
          </a:r>
        </a:p>
      </dgm:t>
    </dgm:pt>
    <dgm:pt modelId="{0F30F670-F95F-4A04-921A-C5B4350123A1}" type="parTrans" cxnId="{BB0D9582-9FCE-4436-B9C6-7334920AE868}">
      <dgm:prSet/>
      <dgm:spPr/>
      <dgm:t>
        <a:bodyPr/>
        <a:lstStyle/>
        <a:p>
          <a:endParaRPr lang="en-US" sz="2000"/>
        </a:p>
      </dgm:t>
    </dgm:pt>
    <dgm:pt modelId="{9F1FD172-C666-4FDC-8A0E-54BD29A7F4FA}" type="sibTrans" cxnId="{BB0D9582-9FCE-4436-B9C6-7334920AE868}">
      <dgm:prSet/>
      <dgm:spPr/>
      <dgm:t>
        <a:bodyPr/>
        <a:lstStyle/>
        <a:p>
          <a:endParaRPr lang="en-US" sz="2000"/>
        </a:p>
      </dgm:t>
    </dgm:pt>
    <dgm:pt modelId="{97D7055F-6F10-430F-BC28-36D5D5F90C98}">
      <dgm:prSet phldrT="[Text]" custT="1"/>
      <dgm:spPr/>
      <dgm:t>
        <a:bodyPr/>
        <a:lstStyle/>
        <a:p>
          <a:r>
            <a:rPr lang="en-US" sz="1400" b="1" dirty="0"/>
            <a:t>Deep Learning</a:t>
          </a:r>
        </a:p>
      </dgm:t>
    </dgm:pt>
    <dgm:pt modelId="{0618C65F-08A2-48D0-830D-85A61BFBF782}" type="parTrans" cxnId="{1CBC99ED-299A-462A-9D01-5697C437C34F}">
      <dgm:prSet/>
      <dgm:spPr/>
      <dgm:t>
        <a:bodyPr/>
        <a:lstStyle/>
        <a:p>
          <a:endParaRPr lang="en-US" sz="2000"/>
        </a:p>
      </dgm:t>
    </dgm:pt>
    <dgm:pt modelId="{A9B5B801-C554-43BE-ACD1-C3508A272B87}" type="sibTrans" cxnId="{1CBC99ED-299A-462A-9D01-5697C437C34F}">
      <dgm:prSet/>
      <dgm:spPr/>
      <dgm:t>
        <a:bodyPr/>
        <a:lstStyle/>
        <a:p>
          <a:endParaRPr lang="en-US" sz="2000"/>
        </a:p>
      </dgm:t>
    </dgm:pt>
    <dgm:pt modelId="{974344DD-B806-4917-9AF7-0C596D3F45EB}" type="pres">
      <dgm:prSet presAssocID="{DC83E383-EAC6-45C5-B503-F26949076126}" presName="Name0" presStyleCnt="0">
        <dgm:presLayoutVars>
          <dgm:chMax val="7"/>
          <dgm:resizeHandles val="exact"/>
        </dgm:presLayoutVars>
      </dgm:prSet>
      <dgm:spPr/>
    </dgm:pt>
    <dgm:pt modelId="{FA6D13C6-9FB7-4AD5-A354-AD0C32929992}" type="pres">
      <dgm:prSet presAssocID="{DC83E383-EAC6-45C5-B503-F26949076126}" presName="comp1" presStyleCnt="0"/>
      <dgm:spPr/>
    </dgm:pt>
    <dgm:pt modelId="{EF45D22E-B2D9-4CC4-9A89-F7719E0B1F64}" type="pres">
      <dgm:prSet presAssocID="{DC83E383-EAC6-45C5-B503-F26949076126}" presName="circle1" presStyleLbl="node1" presStyleIdx="0" presStyleCnt="3" custScaleX="98066" custLinFactNeighborX="838" custLinFactNeighborY="1561"/>
      <dgm:spPr/>
    </dgm:pt>
    <dgm:pt modelId="{848AC83D-C031-423A-A620-B5E93E08813A}" type="pres">
      <dgm:prSet presAssocID="{DC83E383-EAC6-45C5-B503-F26949076126}" presName="c1text" presStyleLbl="node1" presStyleIdx="0" presStyleCnt="3">
        <dgm:presLayoutVars>
          <dgm:bulletEnabled val="1"/>
        </dgm:presLayoutVars>
      </dgm:prSet>
      <dgm:spPr/>
    </dgm:pt>
    <dgm:pt modelId="{DC1D51E6-C5E0-4967-A7FF-F5F779916A6E}" type="pres">
      <dgm:prSet presAssocID="{DC83E383-EAC6-45C5-B503-F26949076126}" presName="comp2" presStyleCnt="0"/>
      <dgm:spPr/>
    </dgm:pt>
    <dgm:pt modelId="{7F44D899-4995-42E7-8998-3B8A43C27BA4}" type="pres">
      <dgm:prSet presAssocID="{DC83E383-EAC6-45C5-B503-F26949076126}" presName="circle2" presStyleLbl="node1" presStyleIdx="1" presStyleCnt="3" custScaleX="72996" custScaleY="68818" custLinFactNeighborX="23148" custLinFactNeighborY="-5217"/>
      <dgm:spPr/>
    </dgm:pt>
    <dgm:pt modelId="{0BB1A1C7-D7BF-4674-99DE-2ACDDBF61A39}" type="pres">
      <dgm:prSet presAssocID="{DC83E383-EAC6-45C5-B503-F26949076126}" presName="c2text" presStyleLbl="node1" presStyleIdx="1" presStyleCnt="3">
        <dgm:presLayoutVars>
          <dgm:bulletEnabled val="1"/>
        </dgm:presLayoutVars>
      </dgm:prSet>
      <dgm:spPr/>
    </dgm:pt>
    <dgm:pt modelId="{EDD13BB5-84FA-4F29-B7DA-5FD149A89806}" type="pres">
      <dgm:prSet presAssocID="{DC83E383-EAC6-45C5-B503-F26949076126}" presName="comp3" presStyleCnt="0"/>
      <dgm:spPr/>
    </dgm:pt>
    <dgm:pt modelId="{86979C10-EE65-41B0-BD2A-4F9E1908E102}" type="pres">
      <dgm:prSet presAssocID="{DC83E383-EAC6-45C5-B503-F26949076126}" presName="circle3" presStyleLbl="node1" presStyleIdx="2" presStyleCnt="3" custScaleX="63328" custScaleY="37217" custLinFactNeighborX="37853" custLinFactNeighborY="-3145"/>
      <dgm:spPr/>
    </dgm:pt>
    <dgm:pt modelId="{E84B4E9A-62AE-4AB0-8246-9EBB8A9A0080}" type="pres">
      <dgm:prSet presAssocID="{DC83E383-EAC6-45C5-B503-F26949076126}" presName="c3text" presStyleLbl="node1" presStyleIdx="2" presStyleCnt="3">
        <dgm:presLayoutVars>
          <dgm:bulletEnabled val="1"/>
        </dgm:presLayoutVars>
      </dgm:prSet>
      <dgm:spPr/>
    </dgm:pt>
  </dgm:ptLst>
  <dgm:cxnLst>
    <dgm:cxn modelId="{B4111633-649C-4A23-8C0A-20893CBB7736}" type="presOf" srcId="{97D7055F-6F10-430F-BC28-36D5D5F90C98}" destId="{E84B4E9A-62AE-4AB0-8246-9EBB8A9A0080}" srcOrd="1" destOrd="0" presId="urn:microsoft.com/office/officeart/2005/8/layout/venn2"/>
    <dgm:cxn modelId="{61768E40-A035-47BA-9E3B-BCFD51E21EB5}" type="presOf" srcId="{DC83E383-EAC6-45C5-B503-F26949076126}" destId="{974344DD-B806-4917-9AF7-0C596D3F45EB}" srcOrd="0" destOrd="0" presId="urn:microsoft.com/office/officeart/2005/8/layout/venn2"/>
    <dgm:cxn modelId="{06A3267F-B598-4FBB-A24F-E0C2A4F91C56}" type="presOf" srcId="{CCB88F5E-EB0B-4D48-A0B8-1A5584120826}" destId="{7F44D899-4995-42E7-8998-3B8A43C27BA4}" srcOrd="0" destOrd="0" presId="urn:microsoft.com/office/officeart/2005/8/layout/venn2"/>
    <dgm:cxn modelId="{BB0D9582-9FCE-4436-B9C6-7334920AE868}" srcId="{DC83E383-EAC6-45C5-B503-F26949076126}" destId="{CCB88F5E-EB0B-4D48-A0B8-1A5584120826}" srcOrd="1" destOrd="0" parTransId="{0F30F670-F95F-4A04-921A-C5B4350123A1}" sibTransId="{9F1FD172-C666-4FDC-8A0E-54BD29A7F4FA}"/>
    <dgm:cxn modelId="{C947B08C-4F11-4358-8162-F96F2A57740F}" type="presOf" srcId="{A1D37CFE-7203-4593-BAAC-1B5A53164047}" destId="{848AC83D-C031-423A-A620-B5E93E08813A}" srcOrd="1" destOrd="0" presId="urn:microsoft.com/office/officeart/2005/8/layout/venn2"/>
    <dgm:cxn modelId="{36CBEB8C-F030-406C-83A5-693A073DB7F9}" type="presOf" srcId="{A1D37CFE-7203-4593-BAAC-1B5A53164047}" destId="{EF45D22E-B2D9-4CC4-9A89-F7719E0B1F64}" srcOrd="0" destOrd="0" presId="urn:microsoft.com/office/officeart/2005/8/layout/venn2"/>
    <dgm:cxn modelId="{882FD5A7-1E7A-4092-BE3F-2F46BF8C7B4C}" type="presOf" srcId="{97D7055F-6F10-430F-BC28-36D5D5F90C98}" destId="{86979C10-EE65-41B0-BD2A-4F9E1908E102}" srcOrd="0" destOrd="0" presId="urn:microsoft.com/office/officeart/2005/8/layout/venn2"/>
    <dgm:cxn modelId="{142609B3-2E77-432B-8F21-A9BA8AC6239F}" type="presOf" srcId="{CCB88F5E-EB0B-4D48-A0B8-1A5584120826}" destId="{0BB1A1C7-D7BF-4674-99DE-2ACDDBF61A39}" srcOrd="1" destOrd="0" presId="urn:microsoft.com/office/officeart/2005/8/layout/venn2"/>
    <dgm:cxn modelId="{03F5AAC7-E230-4AF5-ADEA-A3B7D5F72B85}" srcId="{DC83E383-EAC6-45C5-B503-F26949076126}" destId="{A1D37CFE-7203-4593-BAAC-1B5A53164047}" srcOrd="0" destOrd="0" parTransId="{8CABB928-A3C3-4465-949A-8A0241769376}" sibTransId="{4ABFC0DE-C700-4338-828B-37FD0E637504}"/>
    <dgm:cxn modelId="{1CBC99ED-299A-462A-9D01-5697C437C34F}" srcId="{DC83E383-EAC6-45C5-B503-F26949076126}" destId="{97D7055F-6F10-430F-BC28-36D5D5F90C98}" srcOrd="2" destOrd="0" parTransId="{0618C65F-08A2-48D0-830D-85A61BFBF782}" sibTransId="{A9B5B801-C554-43BE-ACD1-C3508A272B87}"/>
    <dgm:cxn modelId="{EEFDBA1B-D463-45E4-8762-C30C3B4B3C97}" type="presParOf" srcId="{974344DD-B806-4917-9AF7-0C596D3F45EB}" destId="{FA6D13C6-9FB7-4AD5-A354-AD0C32929992}" srcOrd="0" destOrd="0" presId="urn:microsoft.com/office/officeart/2005/8/layout/venn2"/>
    <dgm:cxn modelId="{3FD00C6C-1CC8-4525-9D5E-DD4CD1D6C412}" type="presParOf" srcId="{FA6D13C6-9FB7-4AD5-A354-AD0C32929992}" destId="{EF45D22E-B2D9-4CC4-9A89-F7719E0B1F64}" srcOrd="0" destOrd="0" presId="urn:microsoft.com/office/officeart/2005/8/layout/venn2"/>
    <dgm:cxn modelId="{55620E4C-754B-493A-8B8C-F9C58286F1CF}" type="presParOf" srcId="{FA6D13C6-9FB7-4AD5-A354-AD0C32929992}" destId="{848AC83D-C031-423A-A620-B5E93E08813A}" srcOrd="1" destOrd="0" presId="urn:microsoft.com/office/officeart/2005/8/layout/venn2"/>
    <dgm:cxn modelId="{756E7265-BC97-489A-BD6F-A4BE5865D7FF}" type="presParOf" srcId="{974344DD-B806-4917-9AF7-0C596D3F45EB}" destId="{DC1D51E6-C5E0-4967-A7FF-F5F779916A6E}" srcOrd="1" destOrd="0" presId="urn:microsoft.com/office/officeart/2005/8/layout/venn2"/>
    <dgm:cxn modelId="{21B266B4-04B2-4389-ADE1-18FD469B0CAF}" type="presParOf" srcId="{DC1D51E6-C5E0-4967-A7FF-F5F779916A6E}" destId="{7F44D899-4995-42E7-8998-3B8A43C27BA4}" srcOrd="0" destOrd="0" presId="urn:microsoft.com/office/officeart/2005/8/layout/venn2"/>
    <dgm:cxn modelId="{41ECBBC6-AAE5-4B24-95E8-1AF1E00786A1}" type="presParOf" srcId="{DC1D51E6-C5E0-4967-A7FF-F5F779916A6E}" destId="{0BB1A1C7-D7BF-4674-99DE-2ACDDBF61A39}" srcOrd="1" destOrd="0" presId="urn:microsoft.com/office/officeart/2005/8/layout/venn2"/>
    <dgm:cxn modelId="{8C3EA4C7-3623-4FB5-9BAA-24882AC7C753}" type="presParOf" srcId="{974344DD-B806-4917-9AF7-0C596D3F45EB}" destId="{EDD13BB5-84FA-4F29-B7DA-5FD149A89806}" srcOrd="2" destOrd="0" presId="urn:microsoft.com/office/officeart/2005/8/layout/venn2"/>
    <dgm:cxn modelId="{E7684C9E-D8B0-4A49-91BB-D07C2E1B4C55}" type="presParOf" srcId="{EDD13BB5-84FA-4F29-B7DA-5FD149A89806}" destId="{86979C10-EE65-41B0-BD2A-4F9E1908E102}" srcOrd="0" destOrd="0" presId="urn:microsoft.com/office/officeart/2005/8/layout/venn2"/>
    <dgm:cxn modelId="{45352422-301B-42B7-9BCA-95545895CC31}" type="presParOf" srcId="{EDD13BB5-84FA-4F29-B7DA-5FD149A89806}" destId="{E84B4E9A-62AE-4AB0-8246-9EBB8A9A008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337610-66D4-4DC5-9794-C2818791F58D}" type="doc">
      <dgm:prSet loTypeId="urn:microsoft.com/office/officeart/2017/3/layout/HorizontalPathTimeline" loCatId="process" qsTypeId="urn:microsoft.com/office/officeart/2005/8/quickstyle/simple1" qsCatId="simple" csTypeId="urn:microsoft.com/office/officeart/2005/8/colors/accent5_2" csCatId="accent5" phldr="1"/>
      <dgm:spPr/>
      <dgm:t>
        <a:bodyPr/>
        <a:lstStyle/>
        <a:p>
          <a:endParaRPr lang="en-US"/>
        </a:p>
      </dgm:t>
    </dgm:pt>
    <dgm:pt modelId="{83C012E0-12C3-4F39-89A9-3731190D4FE9}">
      <dgm:prSet/>
      <dgm:spPr/>
      <dgm:t>
        <a:bodyPr/>
        <a:lstStyle/>
        <a:p>
          <a:pPr>
            <a:defRPr b="1"/>
          </a:pPr>
          <a:r>
            <a:rPr lang="en-US"/>
            <a:t>1991</a:t>
          </a:r>
        </a:p>
      </dgm:t>
    </dgm:pt>
    <dgm:pt modelId="{E69B848F-7D0B-4709-B90C-E44CF5F432E6}" type="parTrans" cxnId="{180E7E19-5D57-490A-B057-AD728ED8098A}">
      <dgm:prSet/>
      <dgm:spPr/>
      <dgm:t>
        <a:bodyPr/>
        <a:lstStyle/>
        <a:p>
          <a:endParaRPr lang="en-US"/>
        </a:p>
      </dgm:t>
    </dgm:pt>
    <dgm:pt modelId="{1E4E0DD2-7E0F-4A70-91B2-B5F1FED6BE0D}" type="sibTrans" cxnId="{180E7E19-5D57-490A-B057-AD728ED8098A}">
      <dgm:prSet/>
      <dgm:spPr/>
      <dgm:t>
        <a:bodyPr/>
        <a:lstStyle/>
        <a:p>
          <a:endParaRPr lang="en-US"/>
        </a:p>
      </dgm:t>
    </dgm:pt>
    <dgm:pt modelId="{D9903DD4-0753-4A25-BC3C-A7983737887A}">
      <dgm:prSet/>
      <dgm:spPr/>
      <dgm:t>
        <a:bodyPr/>
        <a:lstStyle/>
        <a:p>
          <a:r>
            <a:rPr lang="en-US"/>
            <a:t>During the 1991 Gulf War, US forces deployed an AI logistics planning and scheduling program that involved up to 50,000 vehicles, cargo, and people </a:t>
          </a:r>
        </a:p>
      </dgm:t>
    </dgm:pt>
    <dgm:pt modelId="{600BA905-0921-4069-A46D-B274C3B36155}" type="parTrans" cxnId="{46A762CD-54E2-4F5F-AC27-67A40F70CE1E}">
      <dgm:prSet/>
      <dgm:spPr/>
      <dgm:t>
        <a:bodyPr/>
        <a:lstStyle/>
        <a:p>
          <a:endParaRPr lang="en-US"/>
        </a:p>
      </dgm:t>
    </dgm:pt>
    <dgm:pt modelId="{70649073-107B-4EBD-8E7C-DEEF59C7F5D4}" type="sibTrans" cxnId="{46A762CD-54E2-4F5F-AC27-67A40F70CE1E}">
      <dgm:prSet/>
      <dgm:spPr/>
      <dgm:t>
        <a:bodyPr/>
        <a:lstStyle/>
        <a:p>
          <a:endParaRPr lang="en-US"/>
        </a:p>
      </dgm:t>
    </dgm:pt>
    <dgm:pt modelId="{A0A8BE7E-B8D5-46A4-90AE-EE7529F90F49}">
      <dgm:prSet/>
      <dgm:spPr/>
      <dgm:t>
        <a:bodyPr/>
        <a:lstStyle/>
        <a:p>
          <a:pPr>
            <a:defRPr b="1"/>
          </a:pPr>
          <a:r>
            <a:rPr lang="en-US"/>
            <a:t>May 1999</a:t>
          </a:r>
        </a:p>
      </dgm:t>
    </dgm:pt>
    <dgm:pt modelId="{978AA4BE-2B1F-4C05-9039-9316DC1AFCA2}" type="parTrans" cxnId="{F5A09547-7411-4A05-AA73-CE9BA6836ABC}">
      <dgm:prSet/>
      <dgm:spPr/>
      <dgm:t>
        <a:bodyPr/>
        <a:lstStyle/>
        <a:p>
          <a:endParaRPr lang="en-US"/>
        </a:p>
      </dgm:t>
    </dgm:pt>
    <dgm:pt modelId="{E9AFD40E-801A-4969-933F-4DA2A7752497}" type="sibTrans" cxnId="{F5A09547-7411-4A05-AA73-CE9BA6836ABC}">
      <dgm:prSet/>
      <dgm:spPr/>
      <dgm:t>
        <a:bodyPr/>
        <a:lstStyle/>
        <a:p>
          <a:endParaRPr lang="en-US"/>
        </a:p>
      </dgm:t>
    </dgm:pt>
    <dgm:pt modelId="{58ED74A8-5E0C-41C8-A3FD-2721BA67D3C1}">
      <dgm:prSet/>
      <dgm:spPr/>
      <dgm:t>
        <a:bodyPr/>
        <a:lstStyle/>
        <a:p>
          <a:r>
            <a:rPr lang="en-US"/>
            <a:t>NASA’s Remote Agent software operated the Deep Space 1 spacecraft during two experiments in May 1999</a:t>
          </a:r>
        </a:p>
      </dgm:t>
    </dgm:pt>
    <dgm:pt modelId="{40A864E9-7F7A-4B77-AFD0-63126F15369C}" type="parTrans" cxnId="{B7A576AB-884F-4023-BF0C-85CA3149F8BD}">
      <dgm:prSet/>
      <dgm:spPr/>
      <dgm:t>
        <a:bodyPr/>
        <a:lstStyle/>
        <a:p>
          <a:endParaRPr lang="en-US"/>
        </a:p>
      </dgm:t>
    </dgm:pt>
    <dgm:pt modelId="{A93636C7-C06B-4476-8673-D2265EBE7D2E}" type="sibTrans" cxnId="{B7A576AB-884F-4023-BF0C-85CA3149F8BD}">
      <dgm:prSet/>
      <dgm:spPr/>
      <dgm:t>
        <a:bodyPr/>
        <a:lstStyle/>
        <a:p>
          <a:endParaRPr lang="en-US"/>
        </a:p>
      </dgm:t>
    </dgm:pt>
    <dgm:pt modelId="{DA24871A-07CA-4467-B38B-AA67E172A9CA}">
      <dgm:prSet/>
      <dgm:spPr/>
      <dgm:t>
        <a:bodyPr/>
        <a:lstStyle/>
        <a:p>
          <a:pPr>
            <a:defRPr b="1"/>
          </a:pPr>
          <a:r>
            <a:rPr lang="en-US"/>
            <a:t>2004</a:t>
          </a:r>
        </a:p>
      </dgm:t>
    </dgm:pt>
    <dgm:pt modelId="{6038AA25-0398-4147-975A-F3847887B494}" type="parTrans" cxnId="{DCE3F670-3F7D-43EB-8C73-00C1395B33DE}">
      <dgm:prSet/>
      <dgm:spPr/>
      <dgm:t>
        <a:bodyPr/>
        <a:lstStyle/>
        <a:p>
          <a:endParaRPr lang="en-US"/>
        </a:p>
      </dgm:t>
    </dgm:pt>
    <dgm:pt modelId="{0AE48021-30D2-4016-B6A0-191A638FBFEA}" type="sibTrans" cxnId="{DCE3F670-3F7D-43EB-8C73-00C1395B33DE}">
      <dgm:prSet/>
      <dgm:spPr/>
      <dgm:t>
        <a:bodyPr/>
        <a:lstStyle/>
        <a:p>
          <a:endParaRPr lang="en-US"/>
        </a:p>
      </dgm:t>
    </dgm:pt>
    <dgm:pt modelId="{993C5DF7-C047-48C1-ABF5-B299E821879A}">
      <dgm:prSet/>
      <dgm:spPr/>
      <dgm:t>
        <a:bodyPr/>
        <a:lstStyle/>
        <a:p>
          <a:r>
            <a:rPr lang="en-US"/>
            <a:t>In 2004, NASA introduced the MAPGEN system to plan the daily operations for the Mars Exploration Rovers</a:t>
          </a:r>
        </a:p>
      </dgm:t>
    </dgm:pt>
    <dgm:pt modelId="{E7428B9A-33BF-479D-ACE9-52427A9D2D29}" type="parTrans" cxnId="{E595BA72-C2BC-42C0-ABAA-BC2DE8F2B891}">
      <dgm:prSet/>
      <dgm:spPr/>
      <dgm:t>
        <a:bodyPr/>
        <a:lstStyle/>
        <a:p>
          <a:endParaRPr lang="en-US"/>
        </a:p>
      </dgm:t>
    </dgm:pt>
    <dgm:pt modelId="{97C3A7AB-4C22-4395-9B28-8719645A66D3}" type="sibTrans" cxnId="{E595BA72-C2BC-42C0-ABAA-BC2DE8F2B891}">
      <dgm:prSet/>
      <dgm:spPr/>
      <dgm:t>
        <a:bodyPr/>
        <a:lstStyle/>
        <a:p>
          <a:endParaRPr lang="en-US"/>
        </a:p>
      </dgm:t>
    </dgm:pt>
    <dgm:pt modelId="{EE79371C-39CD-400B-9D33-EF1007EC02DB}">
      <dgm:prSet/>
      <dgm:spPr/>
      <dgm:t>
        <a:bodyPr/>
        <a:lstStyle/>
        <a:p>
          <a:pPr>
            <a:defRPr b="1"/>
          </a:pPr>
          <a:r>
            <a:rPr lang="en-US"/>
            <a:t>2018</a:t>
          </a:r>
        </a:p>
      </dgm:t>
    </dgm:pt>
    <dgm:pt modelId="{DFF01650-B83E-44C1-9D1C-0E5938500A72}" type="parTrans" cxnId="{C3C90BE7-337A-4D0D-8E06-46BF6EAFBD3C}">
      <dgm:prSet/>
      <dgm:spPr/>
      <dgm:t>
        <a:bodyPr/>
        <a:lstStyle/>
        <a:p>
          <a:endParaRPr lang="en-US"/>
        </a:p>
      </dgm:t>
    </dgm:pt>
    <dgm:pt modelId="{0A3EA895-F416-4BF0-B23E-248D5AAC9CE4}" type="sibTrans" cxnId="{C3C90BE7-337A-4D0D-8E06-46BF6EAFBD3C}">
      <dgm:prSet/>
      <dgm:spPr/>
      <dgm:t>
        <a:bodyPr/>
        <a:lstStyle/>
        <a:p>
          <a:endParaRPr lang="en-US"/>
        </a:p>
      </dgm:t>
    </dgm:pt>
    <dgm:pt modelId="{86AEF635-84CA-4742-B6E3-25384C83759F}">
      <dgm:prSet/>
      <dgm:spPr/>
      <dgm:t>
        <a:bodyPr/>
        <a:lstStyle/>
        <a:p>
          <a:r>
            <a:rPr lang="en-US"/>
            <a:t>Optimized Prime: How AI And Anticipation Power Amazon's 1-Hour Deliveries</a:t>
          </a:r>
        </a:p>
      </dgm:t>
    </dgm:pt>
    <dgm:pt modelId="{101BFBFB-408D-4A1F-8C66-4B99F3915620}" type="parTrans" cxnId="{4EA4E217-5252-412E-8F78-746605DD38CD}">
      <dgm:prSet/>
      <dgm:spPr/>
      <dgm:t>
        <a:bodyPr/>
        <a:lstStyle/>
        <a:p>
          <a:endParaRPr lang="en-US"/>
        </a:p>
      </dgm:t>
    </dgm:pt>
    <dgm:pt modelId="{0070A250-D747-4D36-A607-DFEBFB5ED2CD}" type="sibTrans" cxnId="{4EA4E217-5252-412E-8F78-746605DD38CD}">
      <dgm:prSet/>
      <dgm:spPr/>
      <dgm:t>
        <a:bodyPr/>
        <a:lstStyle/>
        <a:p>
          <a:endParaRPr lang="en-US"/>
        </a:p>
      </dgm:t>
    </dgm:pt>
    <dgm:pt modelId="{AFE1C161-B731-4984-BE8B-E168FEAF0FD8}" type="pres">
      <dgm:prSet presAssocID="{FC337610-66D4-4DC5-9794-C2818791F58D}" presName="root" presStyleCnt="0">
        <dgm:presLayoutVars>
          <dgm:chMax/>
          <dgm:chPref/>
          <dgm:animLvl val="lvl"/>
        </dgm:presLayoutVars>
      </dgm:prSet>
      <dgm:spPr/>
    </dgm:pt>
    <dgm:pt modelId="{8259C5E8-E8E2-4F30-B2B4-871C6B97112F}" type="pres">
      <dgm:prSet presAssocID="{FC337610-66D4-4DC5-9794-C2818791F58D}" presName="divider" presStyleLbl="node1" presStyleIdx="0" presStyleCnt="1"/>
      <dgm:spPr/>
    </dgm:pt>
    <dgm:pt modelId="{8C538222-8FF8-475A-9C2E-FF39B0EEB029}" type="pres">
      <dgm:prSet presAssocID="{FC337610-66D4-4DC5-9794-C2818791F58D}" presName="nodes" presStyleCnt="0">
        <dgm:presLayoutVars>
          <dgm:chMax/>
          <dgm:chPref/>
          <dgm:animLvl val="lvl"/>
        </dgm:presLayoutVars>
      </dgm:prSet>
      <dgm:spPr/>
    </dgm:pt>
    <dgm:pt modelId="{6E0A202D-5C7E-4354-853F-BE0194B363D3}" type="pres">
      <dgm:prSet presAssocID="{83C012E0-12C3-4F39-89A9-3731190D4FE9}" presName="composite" presStyleCnt="0"/>
      <dgm:spPr/>
    </dgm:pt>
    <dgm:pt modelId="{EC356A37-9659-4542-B7A3-338B2505F332}" type="pres">
      <dgm:prSet presAssocID="{83C012E0-12C3-4F39-89A9-3731190D4FE9}" presName="L1TextContainer" presStyleLbl="revTx" presStyleIdx="0" presStyleCnt="4">
        <dgm:presLayoutVars>
          <dgm:chMax val="1"/>
          <dgm:chPref val="1"/>
          <dgm:bulletEnabled val="1"/>
        </dgm:presLayoutVars>
      </dgm:prSet>
      <dgm:spPr/>
    </dgm:pt>
    <dgm:pt modelId="{F40994B7-BC94-4D40-A855-982153ECE7D7}" type="pres">
      <dgm:prSet presAssocID="{83C012E0-12C3-4F39-89A9-3731190D4FE9}" presName="L2TextContainerWrapper" presStyleCnt="0">
        <dgm:presLayoutVars>
          <dgm:chMax val="0"/>
          <dgm:chPref val="0"/>
          <dgm:bulletEnabled val="1"/>
        </dgm:presLayoutVars>
      </dgm:prSet>
      <dgm:spPr/>
    </dgm:pt>
    <dgm:pt modelId="{040B184F-4442-4D85-AC92-C631DAC250F4}" type="pres">
      <dgm:prSet presAssocID="{83C012E0-12C3-4F39-89A9-3731190D4FE9}" presName="L2TextContainer" presStyleLbl="bgAccFollowNode1" presStyleIdx="0" presStyleCnt="4"/>
      <dgm:spPr/>
    </dgm:pt>
    <dgm:pt modelId="{CBE3FC11-0B7B-445D-970A-F7175B75C789}" type="pres">
      <dgm:prSet presAssocID="{83C012E0-12C3-4F39-89A9-3731190D4FE9}" presName="FlexibleEmptyPlaceHolder" presStyleCnt="0"/>
      <dgm:spPr/>
    </dgm:pt>
    <dgm:pt modelId="{40CC8233-901B-4B86-98CC-A7DCAEC197F5}" type="pres">
      <dgm:prSet presAssocID="{83C012E0-12C3-4F39-89A9-3731190D4FE9}" presName="ConnectLine" presStyleLbl="alignNode1" presStyleIdx="0" presStyleCnt="4"/>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668991B4-1082-44B3-AFE3-DAFDCA78362E}" type="pres">
      <dgm:prSet presAssocID="{83C012E0-12C3-4F39-89A9-3731190D4FE9}"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FA7D459F-B12C-455D-BC89-55B7C4FBD4B0}" type="pres">
      <dgm:prSet presAssocID="{83C012E0-12C3-4F39-89A9-3731190D4FE9}" presName="EmptyPlaceHolder" presStyleCnt="0"/>
      <dgm:spPr/>
    </dgm:pt>
    <dgm:pt modelId="{741A6248-8E87-4F80-BD04-0D739339DB1B}" type="pres">
      <dgm:prSet presAssocID="{1E4E0DD2-7E0F-4A70-91B2-B5F1FED6BE0D}" presName="spaceBetweenRectangles" presStyleCnt="0"/>
      <dgm:spPr/>
    </dgm:pt>
    <dgm:pt modelId="{472241F4-4A17-441A-AB96-E19F097EF666}" type="pres">
      <dgm:prSet presAssocID="{A0A8BE7E-B8D5-46A4-90AE-EE7529F90F49}" presName="composite" presStyleCnt="0"/>
      <dgm:spPr/>
    </dgm:pt>
    <dgm:pt modelId="{F5CFFD82-1DFD-41D5-8524-D8BEE5231C8E}" type="pres">
      <dgm:prSet presAssocID="{A0A8BE7E-B8D5-46A4-90AE-EE7529F90F49}" presName="L1TextContainer" presStyleLbl="revTx" presStyleIdx="1" presStyleCnt="4">
        <dgm:presLayoutVars>
          <dgm:chMax val="1"/>
          <dgm:chPref val="1"/>
          <dgm:bulletEnabled val="1"/>
        </dgm:presLayoutVars>
      </dgm:prSet>
      <dgm:spPr/>
    </dgm:pt>
    <dgm:pt modelId="{1F786784-F0E7-4DF5-A3C0-F8DCA61D5FFE}" type="pres">
      <dgm:prSet presAssocID="{A0A8BE7E-B8D5-46A4-90AE-EE7529F90F49}" presName="L2TextContainerWrapper" presStyleCnt="0">
        <dgm:presLayoutVars>
          <dgm:chMax val="0"/>
          <dgm:chPref val="0"/>
          <dgm:bulletEnabled val="1"/>
        </dgm:presLayoutVars>
      </dgm:prSet>
      <dgm:spPr/>
    </dgm:pt>
    <dgm:pt modelId="{753DD544-83A4-4F0E-ABA4-EAEC9449A808}" type="pres">
      <dgm:prSet presAssocID="{A0A8BE7E-B8D5-46A4-90AE-EE7529F90F49}" presName="L2TextContainer" presStyleLbl="bgAccFollowNode1" presStyleIdx="1" presStyleCnt="4"/>
      <dgm:spPr/>
    </dgm:pt>
    <dgm:pt modelId="{D6F6B9E3-E401-4723-9B6E-B73EF4330666}" type="pres">
      <dgm:prSet presAssocID="{A0A8BE7E-B8D5-46A4-90AE-EE7529F90F49}" presName="FlexibleEmptyPlaceHolder" presStyleCnt="0"/>
      <dgm:spPr/>
    </dgm:pt>
    <dgm:pt modelId="{24D01CAB-CE29-4181-A404-500DF6CFC631}" type="pres">
      <dgm:prSet presAssocID="{A0A8BE7E-B8D5-46A4-90AE-EE7529F90F49}" presName="ConnectLine" presStyleLbl="alignNode1" presStyleIdx="1" presStyleCnt="4"/>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760BE218-DD27-45A8-88FF-FB6EE8C557DD}" type="pres">
      <dgm:prSet presAssocID="{A0A8BE7E-B8D5-46A4-90AE-EE7529F90F49}"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95B5DC4B-8CC1-49F8-AEAE-8C888C06B28F}" type="pres">
      <dgm:prSet presAssocID="{A0A8BE7E-B8D5-46A4-90AE-EE7529F90F49}" presName="EmptyPlaceHolder" presStyleCnt="0"/>
      <dgm:spPr/>
    </dgm:pt>
    <dgm:pt modelId="{E8A01728-0C9A-42E7-B707-48AEEA8CC6F6}" type="pres">
      <dgm:prSet presAssocID="{E9AFD40E-801A-4969-933F-4DA2A7752497}" presName="spaceBetweenRectangles" presStyleCnt="0"/>
      <dgm:spPr/>
    </dgm:pt>
    <dgm:pt modelId="{9DB41771-D950-465F-AE77-E45A1C2FF00D}" type="pres">
      <dgm:prSet presAssocID="{DA24871A-07CA-4467-B38B-AA67E172A9CA}" presName="composite" presStyleCnt="0"/>
      <dgm:spPr/>
    </dgm:pt>
    <dgm:pt modelId="{3FA33D74-274D-42F8-A053-C4E92C26E05F}" type="pres">
      <dgm:prSet presAssocID="{DA24871A-07CA-4467-B38B-AA67E172A9CA}" presName="L1TextContainer" presStyleLbl="revTx" presStyleIdx="2" presStyleCnt="4">
        <dgm:presLayoutVars>
          <dgm:chMax val="1"/>
          <dgm:chPref val="1"/>
          <dgm:bulletEnabled val="1"/>
        </dgm:presLayoutVars>
      </dgm:prSet>
      <dgm:spPr/>
    </dgm:pt>
    <dgm:pt modelId="{39C9A93B-7CC0-4D50-99AA-1DE33C206AE4}" type="pres">
      <dgm:prSet presAssocID="{DA24871A-07CA-4467-B38B-AA67E172A9CA}" presName="L2TextContainerWrapper" presStyleCnt="0">
        <dgm:presLayoutVars>
          <dgm:chMax val="0"/>
          <dgm:chPref val="0"/>
          <dgm:bulletEnabled val="1"/>
        </dgm:presLayoutVars>
      </dgm:prSet>
      <dgm:spPr/>
    </dgm:pt>
    <dgm:pt modelId="{46FA49F8-4698-44F7-839E-622FE16BD300}" type="pres">
      <dgm:prSet presAssocID="{DA24871A-07CA-4467-B38B-AA67E172A9CA}" presName="L2TextContainer" presStyleLbl="bgAccFollowNode1" presStyleIdx="2" presStyleCnt="4"/>
      <dgm:spPr/>
    </dgm:pt>
    <dgm:pt modelId="{17B52167-6BCD-4824-86C8-C1AA5A7D944E}" type="pres">
      <dgm:prSet presAssocID="{DA24871A-07CA-4467-B38B-AA67E172A9CA}" presName="FlexibleEmptyPlaceHolder" presStyleCnt="0"/>
      <dgm:spPr/>
    </dgm:pt>
    <dgm:pt modelId="{348842DE-4B42-4E95-8163-229AAEA1D47E}" type="pres">
      <dgm:prSet presAssocID="{DA24871A-07CA-4467-B38B-AA67E172A9CA}" presName="ConnectLine" presStyleLbl="alignNode1" presStyleIdx="2" presStyleCnt="4"/>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1FBDED96-FC89-4AEA-BCDE-3EBA7737AC44}" type="pres">
      <dgm:prSet presAssocID="{DA24871A-07CA-4467-B38B-AA67E172A9CA}"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47B9599E-12C6-482D-9026-C0271F63B449}" type="pres">
      <dgm:prSet presAssocID="{DA24871A-07CA-4467-B38B-AA67E172A9CA}" presName="EmptyPlaceHolder" presStyleCnt="0"/>
      <dgm:spPr/>
    </dgm:pt>
    <dgm:pt modelId="{617266D0-75A7-4A75-89D5-E83E5089A85A}" type="pres">
      <dgm:prSet presAssocID="{0AE48021-30D2-4016-B6A0-191A638FBFEA}" presName="spaceBetweenRectangles" presStyleCnt="0"/>
      <dgm:spPr/>
    </dgm:pt>
    <dgm:pt modelId="{92DF3612-D78E-4855-80FC-3304F8A3AFAC}" type="pres">
      <dgm:prSet presAssocID="{EE79371C-39CD-400B-9D33-EF1007EC02DB}" presName="composite" presStyleCnt="0"/>
      <dgm:spPr/>
    </dgm:pt>
    <dgm:pt modelId="{153968EB-D861-4409-9C72-45B0F54F4790}" type="pres">
      <dgm:prSet presAssocID="{EE79371C-39CD-400B-9D33-EF1007EC02DB}" presName="L1TextContainer" presStyleLbl="revTx" presStyleIdx="3" presStyleCnt="4">
        <dgm:presLayoutVars>
          <dgm:chMax val="1"/>
          <dgm:chPref val="1"/>
          <dgm:bulletEnabled val="1"/>
        </dgm:presLayoutVars>
      </dgm:prSet>
      <dgm:spPr/>
    </dgm:pt>
    <dgm:pt modelId="{49D7AA5A-2F38-4D2E-B5D3-1F1B37190A58}" type="pres">
      <dgm:prSet presAssocID="{EE79371C-39CD-400B-9D33-EF1007EC02DB}" presName="L2TextContainerWrapper" presStyleCnt="0">
        <dgm:presLayoutVars>
          <dgm:chMax val="0"/>
          <dgm:chPref val="0"/>
          <dgm:bulletEnabled val="1"/>
        </dgm:presLayoutVars>
      </dgm:prSet>
      <dgm:spPr/>
    </dgm:pt>
    <dgm:pt modelId="{F2328E8C-7326-467B-8EEC-7D552282A311}" type="pres">
      <dgm:prSet presAssocID="{EE79371C-39CD-400B-9D33-EF1007EC02DB}" presName="L2TextContainer" presStyleLbl="bgAccFollowNode1" presStyleIdx="3" presStyleCnt="4"/>
      <dgm:spPr/>
    </dgm:pt>
    <dgm:pt modelId="{4E6C500C-EC99-4D7F-AB38-0ABFF48533E4}" type="pres">
      <dgm:prSet presAssocID="{EE79371C-39CD-400B-9D33-EF1007EC02DB}" presName="FlexibleEmptyPlaceHolder" presStyleCnt="0"/>
      <dgm:spPr/>
    </dgm:pt>
    <dgm:pt modelId="{AA1689D9-999A-4CC2-B18D-61FDBFDEA2FE}" type="pres">
      <dgm:prSet presAssocID="{EE79371C-39CD-400B-9D33-EF1007EC02DB}" presName="ConnectLine" presStyleLbl="alignNode1" presStyleIdx="3" presStyleCnt="4"/>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CC4BCAAE-8BB5-4376-83C4-95C82BC6042F}" type="pres">
      <dgm:prSet presAssocID="{EE79371C-39CD-400B-9D33-EF1007EC02DB}"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ED61F840-DF7F-4052-93ED-88AE31A57572}" type="pres">
      <dgm:prSet presAssocID="{EE79371C-39CD-400B-9D33-EF1007EC02DB}" presName="EmptyPlaceHolder" presStyleCnt="0"/>
      <dgm:spPr/>
    </dgm:pt>
  </dgm:ptLst>
  <dgm:cxnLst>
    <dgm:cxn modelId="{8DF98600-0210-4AD4-BAF8-0E78353EFCDB}" type="presOf" srcId="{A0A8BE7E-B8D5-46A4-90AE-EE7529F90F49}" destId="{F5CFFD82-1DFD-41D5-8524-D8BEE5231C8E}" srcOrd="0" destOrd="0" presId="urn:microsoft.com/office/officeart/2017/3/layout/HorizontalPathTimeline"/>
    <dgm:cxn modelId="{4EA4E217-5252-412E-8F78-746605DD38CD}" srcId="{EE79371C-39CD-400B-9D33-EF1007EC02DB}" destId="{86AEF635-84CA-4742-B6E3-25384C83759F}" srcOrd="0" destOrd="0" parTransId="{101BFBFB-408D-4A1F-8C66-4B99F3915620}" sibTransId="{0070A250-D747-4D36-A607-DFEBFB5ED2CD}"/>
    <dgm:cxn modelId="{180E7E19-5D57-490A-B057-AD728ED8098A}" srcId="{FC337610-66D4-4DC5-9794-C2818791F58D}" destId="{83C012E0-12C3-4F39-89A9-3731190D4FE9}" srcOrd="0" destOrd="0" parTransId="{E69B848F-7D0B-4709-B90C-E44CF5F432E6}" sibTransId="{1E4E0DD2-7E0F-4A70-91B2-B5F1FED6BE0D}"/>
    <dgm:cxn modelId="{A8F92A22-14E2-497F-8909-C9A4F1580BE6}" type="presOf" srcId="{58ED74A8-5E0C-41C8-A3FD-2721BA67D3C1}" destId="{753DD544-83A4-4F0E-ABA4-EAEC9449A808}" srcOrd="0" destOrd="0" presId="urn:microsoft.com/office/officeart/2017/3/layout/HorizontalPathTimeline"/>
    <dgm:cxn modelId="{7ED70E3F-C46B-4DF2-BAD0-FF3BFA9A6B05}" type="presOf" srcId="{FC337610-66D4-4DC5-9794-C2818791F58D}" destId="{AFE1C161-B731-4984-BE8B-E168FEAF0FD8}" srcOrd="0" destOrd="0" presId="urn:microsoft.com/office/officeart/2017/3/layout/HorizontalPathTimeline"/>
    <dgm:cxn modelId="{D44FED42-FA3F-4D48-8581-7F9E16FDD3C0}" type="presOf" srcId="{D9903DD4-0753-4A25-BC3C-A7983737887A}" destId="{040B184F-4442-4D85-AC92-C631DAC250F4}" srcOrd="0" destOrd="0" presId="urn:microsoft.com/office/officeart/2017/3/layout/HorizontalPathTimeline"/>
    <dgm:cxn modelId="{F5A09547-7411-4A05-AA73-CE9BA6836ABC}" srcId="{FC337610-66D4-4DC5-9794-C2818791F58D}" destId="{A0A8BE7E-B8D5-46A4-90AE-EE7529F90F49}" srcOrd="1" destOrd="0" parTransId="{978AA4BE-2B1F-4C05-9039-9316DC1AFCA2}" sibTransId="{E9AFD40E-801A-4969-933F-4DA2A7752497}"/>
    <dgm:cxn modelId="{DCE3F670-3F7D-43EB-8C73-00C1395B33DE}" srcId="{FC337610-66D4-4DC5-9794-C2818791F58D}" destId="{DA24871A-07CA-4467-B38B-AA67E172A9CA}" srcOrd="2" destOrd="0" parTransId="{6038AA25-0398-4147-975A-F3847887B494}" sibTransId="{0AE48021-30D2-4016-B6A0-191A638FBFEA}"/>
    <dgm:cxn modelId="{E595BA72-C2BC-42C0-ABAA-BC2DE8F2B891}" srcId="{DA24871A-07CA-4467-B38B-AA67E172A9CA}" destId="{993C5DF7-C047-48C1-ABF5-B299E821879A}" srcOrd="0" destOrd="0" parTransId="{E7428B9A-33BF-479D-ACE9-52427A9D2D29}" sibTransId="{97C3A7AB-4C22-4395-9B28-8719645A66D3}"/>
    <dgm:cxn modelId="{2E9874A6-0152-47C7-84F5-FAB8E4F4203C}" type="presOf" srcId="{DA24871A-07CA-4467-B38B-AA67E172A9CA}" destId="{3FA33D74-274D-42F8-A053-C4E92C26E05F}" srcOrd="0" destOrd="0" presId="urn:microsoft.com/office/officeart/2017/3/layout/HorizontalPathTimeline"/>
    <dgm:cxn modelId="{B7A576AB-884F-4023-BF0C-85CA3149F8BD}" srcId="{A0A8BE7E-B8D5-46A4-90AE-EE7529F90F49}" destId="{58ED74A8-5E0C-41C8-A3FD-2721BA67D3C1}" srcOrd="0" destOrd="0" parTransId="{40A864E9-7F7A-4B77-AFD0-63126F15369C}" sibTransId="{A93636C7-C06B-4476-8673-D2265EBE7D2E}"/>
    <dgm:cxn modelId="{EDDAA4BF-7341-45CA-97CC-ABD48BE8C5D0}" type="presOf" srcId="{83C012E0-12C3-4F39-89A9-3731190D4FE9}" destId="{EC356A37-9659-4542-B7A3-338B2505F332}" srcOrd="0" destOrd="0" presId="urn:microsoft.com/office/officeart/2017/3/layout/HorizontalPathTimeline"/>
    <dgm:cxn modelId="{46A762CD-54E2-4F5F-AC27-67A40F70CE1E}" srcId="{83C012E0-12C3-4F39-89A9-3731190D4FE9}" destId="{D9903DD4-0753-4A25-BC3C-A7983737887A}" srcOrd="0" destOrd="0" parTransId="{600BA905-0921-4069-A46D-B274C3B36155}" sibTransId="{70649073-107B-4EBD-8E7C-DEEF59C7F5D4}"/>
    <dgm:cxn modelId="{A0F06DE1-7FEE-4B96-8D8F-BCB17ECACBCF}" type="presOf" srcId="{86AEF635-84CA-4742-B6E3-25384C83759F}" destId="{F2328E8C-7326-467B-8EEC-7D552282A311}" srcOrd="0" destOrd="0" presId="urn:microsoft.com/office/officeart/2017/3/layout/HorizontalPathTimeline"/>
    <dgm:cxn modelId="{DEA38AE4-6191-4D26-BB4D-07D54FC189A2}" type="presOf" srcId="{EE79371C-39CD-400B-9D33-EF1007EC02DB}" destId="{153968EB-D861-4409-9C72-45B0F54F4790}" srcOrd="0" destOrd="0" presId="urn:microsoft.com/office/officeart/2017/3/layout/HorizontalPathTimeline"/>
    <dgm:cxn modelId="{C3C90BE7-337A-4D0D-8E06-46BF6EAFBD3C}" srcId="{FC337610-66D4-4DC5-9794-C2818791F58D}" destId="{EE79371C-39CD-400B-9D33-EF1007EC02DB}" srcOrd="3" destOrd="0" parTransId="{DFF01650-B83E-44C1-9D1C-0E5938500A72}" sibTransId="{0A3EA895-F416-4BF0-B23E-248D5AAC9CE4}"/>
    <dgm:cxn modelId="{8FA596F6-786F-4B5C-818C-46E03B86038E}" type="presOf" srcId="{993C5DF7-C047-48C1-ABF5-B299E821879A}" destId="{46FA49F8-4698-44F7-839E-622FE16BD300}" srcOrd="0" destOrd="0" presId="urn:microsoft.com/office/officeart/2017/3/layout/HorizontalPathTimeline"/>
    <dgm:cxn modelId="{0935D49C-6AAB-44BD-8ACB-FC6941B6B760}" type="presParOf" srcId="{AFE1C161-B731-4984-BE8B-E168FEAF0FD8}" destId="{8259C5E8-E8E2-4F30-B2B4-871C6B97112F}" srcOrd="0" destOrd="0" presId="urn:microsoft.com/office/officeart/2017/3/layout/HorizontalPathTimeline"/>
    <dgm:cxn modelId="{6F3968E0-3628-4F9A-9D09-3EB81A84B296}" type="presParOf" srcId="{AFE1C161-B731-4984-BE8B-E168FEAF0FD8}" destId="{8C538222-8FF8-475A-9C2E-FF39B0EEB029}" srcOrd="1" destOrd="0" presId="urn:microsoft.com/office/officeart/2017/3/layout/HorizontalPathTimeline"/>
    <dgm:cxn modelId="{806F12B0-0155-4DB9-81AF-E2811A142083}" type="presParOf" srcId="{8C538222-8FF8-475A-9C2E-FF39B0EEB029}" destId="{6E0A202D-5C7E-4354-853F-BE0194B363D3}" srcOrd="0" destOrd="0" presId="urn:microsoft.com/office/officeart/2017/3/layout/HorizontalPathTimeline"/>
    <dgm:cxn modelId="{387AC8E8-3860-4EEF-B006-DC62371CAE3E}" type="presParOf" srcId="{6E0A202D-5C7E-4354-853F-BE0194B363D3}" destId="{EC356A37-9659-4542-B7A3-338B2505F332}" srcOrd="0" destOrd="0" presId="urn:microsoft.com/office/officeart/2017/3/layout/HorizontalPathTimeline"/>
    <dgm:cxn modelId="{CCF2F9D7-645E-4032-A55B-54BA7AD7BD77}" type="presParOf" srcId="{6E0A202D-5C7E-4354-853F-BE0194B363D3}" destId="{F40994B7-BC94-4D40-A855-982153ECE7D7}" srcOrd="1" destOrd="0" presId="urn:microsoft.com/office/officeart/2017/3/layout/HorizontalPathTimeline"/>
    <dgm:cxn modelId="{78F3777F-D76B-4979-AE8E-0C46F9D53EA0}" type="presParOf" srcId="{F40994B7-BC94-4D40-A855-982153ECE7D7}" destId="{040B184F-4442-4D85-AC92-C631DAC250F4}" srcOrd="0" destOrd="0" presId="urn:microsoft.com/office/officeart/2017/3/layout/HorizontalPathTimeline"/>
    <dgm:cxn modelId="{3174CBF1-2582-4B95-BD3A-CFAD7412C666}" type="presParOf" srcId="{F40994B7-BC94-4D40-A855-982153ECE7D7}" destId="{CBE3FC11-0B7B-445D-970A-F7175B75C789}" srcOrd="1" destOrd="0" presId="urn:microsoft.com/office/officeart/2017/3/layout/HorizontalPathTimeline"/>
    <dgm:cxn modelId="{DE5DCC85-C24C-4D08-AFDD-717E8AADDF40}" type="presParOf" srcId="{6E0A202D-5C7E-4354-853F-BE0194B363D3}" destId="{40CC8233-901B-4B86-98CC-A7DCAEC197F5}" srcOrd="2" destOrd="0" presId="urn:microsoft.com/office/officeart/2017/3/layout/HorizontalPathTimeline"/>
    <dgm:cxn modelId="{D22133F9-927D-4637-90B9-FBB5D0A98655}" type="presParOf" srcId="{6E0A202D-5C7E-4354-853F-BE0194B363D3}" destId="{668991B4-1082-44B3-AFE3-DAFDCA78362E}" srcOrd="3" destOrd="0" presId="urn:microsoft.com/office/officeart/2017/3/layout/HorizontalPathTimeline"/>
    <dgm:cxn modelId="{AFE49CC1-ACCD-40E2-BCDF-81FF41A072E3}" type="presParOf" srcId="{6E0A202D-5C7E-4354-853F-BE0194B363D3}" destId="{FA7D459F-B12C-455D-BC89-55B7C4FBD4B0}" srcOrd="4" destOrd="0" presId="urn:microsoft.com/office/officeart/2017/3/layout/HorizontalPathTimeline"/>
    <dgm:cxn modelId="{96BABCD7-6A01-43D3-A041-533EBD7A82F3}" type="presParOf" srcId="{8C538222-8FF8-475A-9C2E-FF39B0EEB029}" destId="{741A6248-8E87-4F80-BD04-0D739339DB1B}" srcOrd="1" destOrd="0" presId="urn:microsoft.com/office/officeart/2017/3/layout/HorizontalPathTimeline"/>
    <dgm:cxn modelId="{FB246351-6DBE-4B6B-B3D5-C6E0157295F1}" type="presParOf" srcId="{8C538222-8FF8-475A-9C2E-FF39B0EEB029}" destId="{472241F4-4A17-441A-AB96-E19F097EF666}" srcOrd="2" destOrd="0" presId="urn:microsoft.com/office/officeart/2017/3/layout/HorizontalPathTimeline"/>
    <dgm:cxn modelId="{E81A8B0A-3C31-4386-8C8D-B44603061D83}" type="presParOf" srcId="{472241F4-4A17-441A-AB96-E19F097EF666}" destId="{F5CFFD82-1DFD-41D5-8524-D8BEE5231C8E}" srcOrd="0" destOrd="0" presId="urn:microsoft.com/office/officeart/2017/3/layout/HorizontalPathTimeline"/>
    <dgm:cxn modelId="{58309D09-28A5-41CD-AB5B-AAF713AD9B73}" type="presParOf" srcId="{472241F4-4A17-441A-AB96-E19F097EF666}" destId="{1F786784-F0E7-4DF5-A3C0-F8DCA61D5FFE}" srcOrd="1" destOrd="0" presId="urn:microsoft.com/office/officeart/2017/3/layout/HorizontalPathTimeline"/>
    <dgm:cxn modelId="{DE223EE1-CC6B-4927-9453-FCF4B6D91EDF}" type="presParOf" srcId="{1F786784-F0E7-4DF5-A3C0-F8DCA61D5FFE}" destId="{753DD544-83A4-4F0E-ABA4-EAEC9449A808}" srcOrd="0" destOrd="0" presId="urn:microsoft.com/office/officeart/2017/3/layout/HorizontalPathTimeline"/>
    <dgm:cxn modelId="{8D99DF51-007E-4419-A206-053F4D5FE913}" type="presParOf" srcId="{1F786784-F0E7-4DF5-A3C0-F8DCA61D5FFE}" destId="{D6F6B9E3-E401-4723-9B6E-B73EF4330666}" srcOrd="1" destOrd="0" presId="urn:microsoft.com/office/officeart/2017/3/layout/HorizontalPathTimeline"/>
    <dgm:cxn modelId="{6A53BA21-1CCB-4F2B-AC7B-7CB4F6A8A5D2}" type="presParOf" srcId="{472241F4-4A17-441A-AB96-E19F097EF666}" destId="{24D01CAB-CE29-4181-A404-500DF6CFC631}" srcOrd="2" destOrd="0" presId="urn:microsoft.com/office/officeart/2017/3/layout/HorizontalPathTimeline"/>
    <dgm:cxn modelId="{B7C6EFE6-EE74-44AD-ABBD-5F1753ADE723}" type="presParOf" srcId="{472241F4-4A17-441A-AB96-E19F097EF666}" destId="{760BE218-DD27-45A8-88FF-FB6EE8C557DD}" srcOrd="3" destOrd="0" presId="urn:microsoft.com/office/officeart/2017/3/layout/HorizontalPathTimeline"/>
    <dgm:cxn modelId="{7D54360E-81E7-4B96-96B6-A79A5D53D7AA}" type="presParOf" srcId="{472241F4-4A17-441A-AB96-E19F097EF666}" destId="{95B5DC4B-8CC1-49F8-AEAE-8C888C06B28F}" srcOrd="4" destOrd="0" presId="urn:microsoft.com/office/officeart/2017/3/layout/HorizontalPathTimeline"/>
    <dgm:cxn modelId="{DFCDBFBB-C860-4373-AAFF-D894BF7C1B41}" type="presParOf" srcId="{8C538222-8FF8-475A-9C2E-FF39B0EEB029}" destId="{E8A01728-0C9A-42E7-B707-48AEEA8CC6F6}" srcOrd="3" destOrd="0" presId="urn:microsoft.com/office/officeart/2017/3/layout/HorizontalPathTimeline"/>
    <dgm:cxn modelId="{FD21B715-69BB-4A87-9A99-F2472A3B2242}" type="presParOf" srcId="{8C538222-8FF8-475A-9C2E-FF39B0EEB029}" destId="{9DB41771-D950-465F-AE77-E45A1C2FF00D}" srcOrd="4" destOrd="0" presId="urn:microsoft.com/office/officeart/2017/3/layout/HorizontalPathTimeline"/>
    <dgm:cxn modelId="{2AF2390C-F10B-4E70-B745-B02C281837DF}" type="presParOf" srcId="{9DB41771-D950-465F-AE77-E45A1C2FF00D}" destId="{3FA33D74-274D-42F8-A053-C4E92C26E05F}" srcOrd="0" destOrd="0" presId="urn:microsoft.com/office/officeart/2017/3/layout/HorizontalPathTimeline"/>
    <dgm:cxn modelId="{7DA26E0F-17FF-42BE-BCEC-D41DBBE3B7FF}" type="presParOf" srcId="{9DB41771-D950-465F-AE77-E45A1C2FF00D}" destId="{39C9A93B-7CC0-4D50-99AA-1DE33C206AE4}" srcOrd="1" destOrd="0" presId="urn:microsoft.com/office/officeart/2017/3/layout/HorizontalPathTimeline"/>
    <dgm:cxn modelId="{6B5E3B61-8694-4C32-ADBF-9FC563FFFA6B}" type="presParOf" srcId="{39C9A93B-7CC0-4D50-99AA-1DE33C206AE4}" destId="{46FA49F8-4698-44F7-839E-622FE16BD300}" srcOrd="0" destOrd="0" presId="urn:microsoft.com/office/officeart/2017/3/layout/HorizontalPathTimeline"/>
    <dgm:cxn modelId="{F077183B-CF05-4418-B793-E0CECFCC3D8B}" type="presParOf" srcId="{39C9A93B-7CC0-4D50-99AA-1DE33C206AE4}" destId="{17B52167-6BCD-4824-86C8-C1AA5A7D944E}" srcOrd="1" destOrd="0" presId="urn:microsoft.com/office/officeart/2017/3/layout/HorizontalPathTimeline"/>
    <dgm:cxn modelId="{587259A6-7682-4544-B0B6-024364F019A5}" type="presParOf" srcId="{9DB41771-D950-465F-AE77-E45A1C2FF00D}" destId="{348842DE-4B42-4E95-8163-229AAEA1D47E}" srcOrd="2" destOrd="0" presId="urn:microsoft.com/office/officeart/2017/3/layout/HorizontalPathTimeline"/>
    <dgm:cxn modelId="{B0EF7CFB-3E32-4680-8121-EA27C708DC5B}" type="presParOf" srcId="{9DB41771-D950-465F-AE77-E45A1C2FF00D}" destId="{1FBDED96-FC89-4AEA-BCDE-3EBA7737AC44}" srcOrd="3" destOrd="0" presId="urn:microsoft.com/office/officeart/2017/3/layout/HorizontalPathTimeline"/>
    <dgm:cxn modelId="{6E216DFD-7D7C-4479-A0DF-BE2629F21FD5}" type="presParOf" srcId="{9DB41771-D950-465F-AE77-E45A1C2FF00D}" destId="{47B9599E-12C6-482D-9026-C0271F63B449}" srcOrd="4" destOrd="0" presId="urn:microsoft.com/office/officeart/2017/3/layout/HorizontalPathTimeline"/>
    <dgm:cxn modelId="{D95E6123-7FBC-4C62-9D9E-24805303F19A}" type="presParOf" srcId="{8C538222-8FF8-475A-9C2E-FF39B0EEB029}" destId="{617266D0-75A7-4A75-89D5-E83E5089A85A}" srcOrd="5" destOrd="0" presId="urn:microsoft.com/office/officeart/2017/3/layout/HorizontalPathTimeline"/>
    <dgm:cxn modelId="{556AA277-CFB5-40DF-9452-17840BCA007C}" type="presParOf" srcId="{8C538222-8FF8-475A-9C2E-FF39B0EEB029}" destId="{92DF3612-D78E-4855-80FC-3304F8A3AFAC}" srcOrd="6" destOrd="0" presId="urn:microsoft.com/office/officeart/2017/3/layout/HorizontalPathTimeline"/>
    <dgm:cxn modelId="{6CCF14CA-5E93-45E6-B9C8-AFE424EA1904}" type="presParOf" srcId="{92DF3612-D78E-4855-80FC-3304F8A3AFAC}" destId="{153968EB-D861-4409-9C72-45B0F54F4790}" srcOrd="0" destOrd="0" presId="urn:microsoft.com/office/officeart/2017/3/layout/HorizontalPathTimeline"/>
    <dgm:cxn modelId="{06C21235-BF68-41F7-A2FE-65C7969C908E}" type="presParOf" srcId="{92DF3612-D78E-4855-80FC-3304F8A3AFAC}" destId="{49D7AA5A-2F38-4D2E-B5D3-1F1B37190A58}" srcOrd="1" destOrd="0" presId="urn:microsoft.com/office/officeart/2017/3/layout/HorizontalPathTimeline"/>
    <dgm:cxn modelId="{BF3EEB7E-089F-41CA-910F-A99E23EAA936}" type="presParOf" srcId="{49D7AA5A-2F38-4D2E-B5D3-1F1B37190A58}" destId="{F2328E8C-7326-467B-8EEC-7D552282A311}" srcOrd="0" destOrd="0" presId="urn:microsoft.com/office/officeart/2017/3/layout/HorizontalPathTimeline"/>
    <dgm:cxn modelId="{C7BBB798-4283-46DD-9438-A18CFF6566DA}" type="presParOf" srcId="{49D7AA5A-2F38-4D2E-B5D3-1F1B37190A58}" destId="{4E6C500C-EC99-4D7F-AB38-0ABFF48533E4}" srcOrd="1" destOrd="0" presId="urn:microsoft.com/office/officeart/2017/3/layout/HorizontalPathTimeline"/>
    <dgm:cxn modelId="{F799E143-8DEA-4009-A124-644C25B640F4}" type="presParOf" srcId="{92DF3612-D78E-4855-80FC-3304F8A3AFAC}" destId="{AA1689D9-999A-4CC2-B18D-61FDBFDEA2FE}" srcOrd="2" destOrd="0" presId="urn:microsoft.com/office/officeart/2017/3/layout/HorizontalPathTimeline"/>
    <dgm:cxn modelId="{1250BB4D-20CE-4EA8-8E75-1B9BC4BCE2B6}" type="presParOf" srcId="{92DF3612-D78E-4855-80FC-3304F8A3AFAC}" destId="{CC4BCAAE-8BB5-4376-83C4-95C82BC6042F}" srcOrd="3" destOrd="0" presId="urn:microsoft.com/office/officeart/2017/3/layout/HorizontalPathTimeline"/>
    <dgm:cxn modelId="{25595586-907B-4DC6-A96B-E84488B17B59}" type="presParOf" srcId="{92DF3612-D78E-4855-80FC-3304F8A3AFAC}" destId="{ED61F840-DF7F-4052-93ED-88AE31A57572}"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16E63D-CBE1-47D1-971D-D19E0E8A8FC3}" type="doc">
      <dgm:prSet loTypeId="urn:diagrams.loki3.com/BracketList" loCatId="list" qsTypeId="urn:microsoft.com/office/officeart/2005/8/quickstyle/simple1" qsCatId="simple" csTypeId="urn:microsoft.com/office/officeart/2005/8/colors/colorful1" csCatId="colorful" phldr="1"/>
      <dgm:spPr/>
      <dgm:t>
        <a:bodyPr/>
        <a:lstStyle/>
        <a:p>
          <a:endParaRPr lang="en-US"/>
        </a:p>
      </dgm:t>
    </dgm:pt>
    <dgm:pt modelId="{A134D086-EB35-479B-BCB2-A4FC4CA30380}">
      <dgm:prSet phldrT="[Text]"/>
      <dgm:spPr/>
      <dgm:t>
        <a:bodyPr/>
        <a:lstStyle/>
        <a:p>
          <a:pPr algn="ctr"/>
          <a:r>
            <a:rPr lang="en-US" b="1" dirty="0">
              <a:solidFill>
                <a:schemeClr val="accent2"/>
              </a:solidFill>
            </a:rPr>
            <a:t>Use of AI by companies and organizations</a:t>
          </a:r>
        </a:p>
      </dgm:t>
    </dgm:pt>
    <dgm:pt modelId="{6A8DC8BF-72FC-408B-9777-5DEC76AF5B6B}" type="parTrans" cxnId="{7CEC442A-C2AF-454D-87FF-C23BAF698F33}">
      <dgm:prSet/>
      <dgm:spPr/>
      <dgm:t>
        <a:bodyPr/>
        <a:lstStyle/>
        <a:p>
          <a:endParaRPr lang="en-US"/>
        </a:p>
      </dgm:t>
    </dgm:pt>
    <dgm:pt modelId="{6AFF4D62-BF0A-4087-88EC-F409FDBD1BE2}" type="sibTrans" cxnId="{7CEC442A-C2AF-454D-87FF-C23BAF698F33}">
      <dgm:prSet/>
      <dgm:spPr/>
      <dgm:t>
        <a:bodyPr/>
        <a:lstStyle/>
        <a:p>
          <a:endParaRPr lang="en-US"/>
        </a:p>
      </dgm:t>
    </dgm:pt>
    <dgm:pt modelId="{50A2CA05-A47E-40F3-8C4C-B78F6A4D8A93}">
      <dgm:prSet phldrT="[Text]"/>
      <dgm:spPr/>
      <dgm:t>
        <a:bodyPr/>
        <a:lstStyle/>
        <a:p>
          <a:r>
            <a:rPr lang="en-US" dirty="0"/>
            <a:t>Ensure safety</a:t>
          </a:r>
        </a:p>
      </dgm:t>
      <dgm:extLst>
        <a:ext uri="{E40237B7-FDA0-4F09-8148-C483321AD2D9}">
          <dgm14:cNvPr xmlns:dgm14="http://schemas.microsoft.com/office/drawing/2010/diagram" id="0" name="" descr="Ensure safety&#10;Limit harmful uses of AI&#10;Establish accountability: Liability?&#10;Avoid concentration of power: Winner-takes-All&#10;"/>
        </a:ext>
      </dgm:extLst>
    </dgm:pt>
    <dgm:pt modelId="{972F3A07-87E8-4DF5-B140-25220A30A866}" type="parTrans" cxnId="{C897491D-D49B-42ED-B73D-65D229C9A4E3}">
      <dgm:prSet/>
      <dgm:spPr/>
      <dgm:t>
        <a:bodyPr/>
        <a:lstStyle/>
        <a:p>
          <a:endParaRPr lang="en-US"/>
        </a:p>
      </dgm:t>
    </dgm:pt>
    <dgm:pt modelId="{BA81BC62-DCBA-40DB-875F-1F73DB782AC3}" type="sibTrans" cxnId="{C897491D-D49B-42ED-B73D-65D229C9A4E3}">
      <dgm:prSet/>
      <dgm:spPr/>
      <dgm:t>
        <a:bodyPr/>
        <a:lstStyle/>
        <a:p>
          <a:endParaRPr lang="en-US"/>
        </a:p>
      </dgm:t>
    </dgm:pt>
    <dgm:pt modelId="{51939334-B253-4E2C-A961-454675F260AC}">
      <dgm:prSet phldrT="[Text]"/>
      <dgm:spPr/>
      <dgm:t>
        <a:bodyPr/>
        <a:lstStyle/>
        <a:p>
          <a:pPr algn="ctr"/>
          <a:r>
            <a:rPr lang="en-US" b="1" dirty="0"/>
            <a:t>Protect individuals</a:t>
          </a:r>
        </a:p>
      </dgm:t>
    </dgm:pt>
    <dgm:pt modelId="{4AFA6AEB-BCD9-4F5F-9068-42B083C22026}" type="parTrans" cxnId="{6D4ADBD1-3B85-484C-BC10-C606F9CA9CD4}">
      <dgm:prSet/>
      <dgm:spPr/>
      <dgm:t>
        <a:bodyPr/>
        <a:lstStyle/>
        <a:p>
          <a:endParaRPr lang="en-US"/>
        </a:p>
      </dgm:t>
    </dgm:pt>
    <dgm:pt modelId="{4CBC84A2-4E3F-4055-8A4C-FF0DE0CC39D6}" type="sibTrans" cxnId="{6D4ADBD1-3B85-484C-BC10-C606F9CA9CD4}">
      <dgm:prSet/>
      <dgm:spPr/>
      <dgm:t>
        <a:bodyPr/>
        <a:lstStyle/>
        <a:p>
          <a:endParaRPr lang="en-US"/>
        </a:p>
      </dgm:t>
    </dgm:pt>
    <dgm:pt modelId="{BCFEFF8C-3EC3-4EF4-9708-A267F78227B6}">
      <dgm:prSet phldrT="[Text]"/>
      <dgm:spPr/>
      <dgm:t>
        <a:bodyPr/>
        <a:lstStyle/>
        <a:p>
          <a:r>
            <a:rPr lang="en-US" dirty="0"/>
            <a:t>Uphold human rights and values</a:t>
          </a:r>
        </a:p>
      </dgm:t>
    </dgm:pt>
    <dgm:pt modelId="{8EA3966C-3C08-43B2-B785-21F4C2296D52}" type="parTrans" cxnId="{4A80B58A-034F-41E4-A660-1AB32370363A}">
      <dgm:prSet/>
      <dgm:spPr/>
      <dgm:t>
        <a:bodyPr/>
        <a:lstStyle/>
        <a:p>
          <a:endParaRPr lang="en-US"/>
        </a:p>
      </dgm:t>
    </dgm:pt>
    <dgm:pt modelId="{3EE3E378-4E2A-4458-813D-AD3CC9A87D62}" type="sibTrans" cxnId="{4A80B58A-034F-41E4-A660-1AB32370363A}">
      <dgm:prSet/>
      <dgm:spPr/>
      <dgm:t>
        <a:bodyPr/>
        <a:lstStyle/>
        <a:p>
          <a:endParaRPr lang="en-US"/>
        </a:p>
      </dgm:t>
    </dgm:pt>
    <dgm:pt modelId="{FA18C506-4982-4A60-B328-FFB50BBB8D9A}">
      <dgm:prSet/>
      <dgm:spPr/>
      <dgm:t>
        <a:bodyPr/>
        <a:lstStyle/>
        <a:p>
          <a:r>
            <a:rPr lang="en-US" dirty="0"/>
            <a:t>Limit harmful uses of AI</a:t>
          </a:r>
        </a:p>
      </dgm:t>
    </dgm:pt>
    <dgm:pt modelId="{1BBEEB0C-E1FC-4957-B570-1B8386860D04}" type="parTrans" cxnId="{A45E9513-6311-4604-94BB-9498BF16A7AB}">
      <dgm:prSet/>
      <dgm:spPr/>
      <dgm:t>
        <a:bodyPr/>
        <a:lstStyle/>
        <a:p>
          <a:endParaRPr lang="en-US"/>
        </a:p>
      </dgm:t>
    </dgm:pt>
    <dgm:pt modelId="{CCEB5C56-45B1-4819-8FE7-B7F6DE13403D}" type="sibTrans" cxnId="{A45E9513-6311-4604-94BB-9498BF16A7AB}">
      <dgm:prSet/>
      <dgm:spPr/>
      <dgm:t>
        <a:bodyPr/>
        <a:lstStyle/>
        <a:p>
          <a:endParaRPr lang="en-US"/>
        </a:p>
      </dgm:t>
    </dgm:pt>
    <dgm:pt modelId="{F13E7D06-81FA-4558-88D5-47C5103BB0AA}">
      <dgm:prSet/>
      <dgm:spPr/>
      <dgm:t>
        <a:bodyPr/>
        <a:lstStyle/>
        <a:p>
          <a:r>
            <a:rPr lang="en-US" dirty="0"/>
            <a:t>Establish accountability: Liability?</a:t>
          </a:r>
        </a:p>
      </dgm:t>
    </dgm:pt>
    <dgm:pt modelId="{A59AFFB2-36B6-4D90-A849-EF5335EFBCA7}" type="parTrans" cxnId="{F2974331-80EC-4E40-A076-200B0ADFBCFD}">
      <dgm:prSet/>
      <dgm:spPr/>
      <dgm:t>
        <a:bodyPr/>
        <a:lstStyle/>
        <a:p>
          <a:endParaRPr lang="en-US"/>
        </a:p>
      </dgm:t>
    </dgm:pt>
    <dgm:pt modelId="{B719DB70-2EEE-4BA0-B9BA-9ADF0EE7D77B}" type="sibTrans" cxnId="{F2974331-80EC-4E40-A076-200B0ADFBCFD}">
      <dgm:prSet/>
      <dgm:spPr/>
      <dgm:t>
        <a:bodyPr/>
        <a:lstStyle/>
        <a:p>
          <a:endParaRPr lang="en-US"/>
        </a:p>
      </dgm:t>
    </dgm:pt>
    <dgm:pt modelId="{C4F5E714-86FD-419E-9548-51B334F01070}">
      <dgm:prSet/>
      <dgm:spPr/>
      <dgm:t>
        <a:bodyPr/>
        <a:lstStyle/>
        <a:p>
          <a:r>
            <a:rPr lang="en-US" dirty="0"/>
            <a:t>Avoid concentration of power: Winner-takes-All</a:t>
          </a:r>
        </a:p>
      </dgm:t>
    </dgm:pt>
    <dgm:pt modelId="{E9B8F1A1-CD9B-4EE7-9B6B-9069A697F4D8}" type="parTrans" cxnId="{56EA39BF-610F-4F68-8AB9-471F2510DDD9}">
      <dgm:prSet/>
      <dgm:spPr/>
      <dgm:t>
        <a:bodyPr/>
        <a:lstStyle/>
        <a:p>
          <a:endParaRPr lang="en-US"/>
        </a:p>
      </dgm:t>
    </dgm:pt>
    <dgm:pt modelId="{696E55F1-619B-4E5E-A5D5-D7CBA8BA1847}" type="sibTrans" cxnId="{56EA39BF-610F-4F68-8AB9-471F2510DDD9}">
      <dgm:prSet/>
      <dgm:spPr/>
      <dgm:t>
        <a:bodyPr/>
        <a:lstStyle/>
        <a:p>
          <a:endParaRPr lang="en-US"/>
        </a:p>
      </dgm:t>
    </dgm:pt>
    <dgm:pt modelId="{766CA1A5-C5E8-4632-9D55-A9D543E3C578}">
      <dgm:prSet/>
      <dgm:spPr/>
      <dgm:t>
        <a:bodyPr/>
        <a:lstStyle/>
        <a:p>
          <a:r>
            <a:rPr lang="en-US" dirty="0"/>
            <a:t>Ensure fairness: Equal opportunity/equal impact. Reflect diversity/inclusion</a:t>
          </a:r>
        </a:p>
      </dgm:t>
    </dgm:pt>
    <dgm:pt modelId="{99350BE8-9FFE-425C-9582-6C7A6ECEB773}" type="parTrans" cxnId="{262C51A0-8D81-47B9-A772-5D662C14F2F0}">
      <dgm:prSet/>
      <dgm:spPr/>
      <dgm:t>
        <a:bodyPr/>
        <a:lstStyle/>
        <a:p>
          <a:endParaRPr lang="en-US"/>
        </a:p>
      </dgm:t>
    </dgm:pt>
    <dgm:pt modelId="{CC291EB2-27C2-4888-92BE-C4C82066D92B}" type="sibTrans" cxnId="{262C51A0-8D81-47B9-A772-5D662C14F2F0}">
      <dgm:prSet/>
      <dgm:spPr/>
      <dgm:t>
        <a:bodyPr/>
        <a:lstStyle/>
        <a:p>
          <a:endParaRPr lang="en-US"/>
        </a:p>
      </dgm:t>
    </dgm:pt>
    <dgm:pt modelId="{CB652788-EA98-417F-A48C-01DB7C795291}">
      <dgm:prSet/>
      <dgm:spPr/>
      <dgm:t>
        <a:bodyPr/>
        <a:lstStyle/>
        <a:p>
          <a:r>
            <a:rPr lang="en-US" dirty="0"/>
            <a:t>Provide transparency: Explanations to build trust</a:t>
          </a:r>
        </a:p>
      </dgm:t>
    </dgm:pt>
    <dgm:pt modelId="{C61DF9FB-C5FA-45A1-AB3B-3EAB1101DDC0}" type="parTrans" cxnId="{59AB4109-481B-4565-8B02-CFE2F974F769}">
      <dgm:prSet/>
      <dgm:spPr/>
      <dgm:t>
        <a:bodyPr/>
        <a:lstStyle/>
        <a:p>
          <a:endParaRPr lang="en-US"/>
        </a:p>
      </dgm:t>
    </dgm:pt>
    <dgm:pt modelId="{A6116C51-6B3A-4C7A-BC7F-9C032F57DDAE}" type="sibTrans" cxnId="{59AB4109-481B-4565-8B02-CFE2F974F769}">
      <dgm:prSet/>
      <dgm:spPr/>
      <dgm:t>
        <a:bodyPr/>
        <a:lstStyle/>
        <a:p>
          <a:endParaRPr lang="en-US"/>
        </a:p>
      </dgm:t>
    </dgm:pt>
    <dgm:pt modelId="{C05AB942-1D66-4B04-AECC-C06D4FE21A77}">
      <dgm:prSet/>
      <dgm:spPr/>
      <dgm:t>
        <a:bodyPr/>
        <a:lstStyle/>
        <a:p>
          <a:r>
            <a:rPr lang="en-US" dirty="0"/>
            <a:t>Respect privacy: Surveillance?</a:t>
          </a:r>
        </a:p>
      </dgm:t>
    </dgm:pt>
    <dgm:pt modelId="{9C086E27-EF2A-4457-A530-2C152AD03484}" type="parTrans" cxnId="{5C0B11CA-CFCA-4F8E-982C-65CFAF6F8B95}">
      <dgm:prSet/>
      <dgm:spPr/>
      <dgm:t>
        <a:bodyPr/>
        <a:lstStyle/>
        <a:p>
          <a:endParaRPr lang="en-US"/>
        </a:p>
      </dgm:t>
    </dgm:pt>
    <dgm:pt modelId="{74133B84-C025-4469-A00E-8B97E217C0D3}" type="sibTrans" cxnId="{5C0B11CA-CFCA-4F8E-982C-65CFAF6F8B95}">
      <dgm:prSet/>
      <dgm:spPr/>
      <dgm:t>
        <a:bodyPr/>
        <a:lstStyle/>
        <a:p>
          <a:endParaRPr lang="en-US"/>
        </a:p>
      </dgm:t>
    </dgm:pt>
    <dgm:pt modelId="{F8B930A5-66C0-4899-8B65-AA6F5AE8BAD9}">
      <dgm:prSet/>
      <dgm:spPr/>
      <dgm:t>
        <a:bodyPr/>
        <a:lstStyle/>
        <a:p>
          <a:r>
            <a:rPr lang="en-US" dirty="0"/>
            <a:t>Contemplate implications for employment: Income and purpose.</a:t>
          </a:r>
        </a:p>
      </dgm:t>
    </dgm:pt>
    <dgm:pt modelId="{2C898B08-D713-4D2D-B7C5-B63CEC0F5A23}" type="parTrans" cxnId="{57955240-D45B-4B2F-84EF-8CD7E15D0E0E}">
      <dgm:prSet/>
      <dgm:spPr/>
      <dgm:t>
        <a:bodyPr/>
        <a:lstStyle/>
        <a:p>
          <a:endParaRPr lang="en-US"/>
        </a:p>
      </dgm:t>
    </dgm:pt>
    <dgm:pt modelId="{D4C9A265-8854-47D3-B5D8-0B77CCF2919C}" type="sibTrans" cxnId="{57955240-D45B-4B2F-84EF-8CD7E15D0E0E}">
      <dgm:prSet/>
      <dgm:spPr/>
      <dgm:t>
        <a:bodyPr/>
        <a:lstStyle/>
        <a:p>
          <a:endParaRPr lang="en-US"/>
        </a:p>
      </dgm:t>
    </dgm:pt>
    <dgm:pt modelId="{20CA0817-04D9-4922-976A-7F4BF95F116A}">
      <dgm:prSet/>
      <dgm:spPr/>
      <dgm:t>
        <a:bodyPr/>
        <a:lstStyle/>
        <a:p>
          <a:pPr algn="ctr"/>
          <a:r>
            <a:rPr lang="en-US" b="1" dirty="0">
              <a:solidFill>
                <a:schemeClr val="accent4"/>
              </a:solidFill>
            </a:rPr>
            <a:t>Governance</a:t>
          </a:r>
        </a:p>
      </dgm:t>
    </dgm:pt>
    <dgm:pt modelId="{5C5B9A49-A25E-4746-96A9-A01FB1D43459}" type="parTrans" cxnId="{700CFC25-3097-4A7E-B2F8-A2F53A32A82D}">
      <dgm:prSet/>
      <dgm:spPr/>
      <dgm:t>
        <a:bodyPr/>
        <a:lstStyle/>
        <a:p>
          <a:endParaRPr lang="en-US"/>
        </a:p>
      </dgm:t>
    </dgm:pt>
    <dgm:pt modelId="{745CFCCB-A04A-4037-86FE-61ACC4E6378F}" type="sibTrans" cxnId="{700CFC25-3097-4A7E-B2F8-A2F53A32A82D}">
      <dgm:prSet/>
      <dgm:spPr/>
      <dgm:t>
        <a:bodyPr/>
        <a:lstStyle/>
        <a:p>
          <a:endParaRPr lang="en-US"/>
        </a:p>
      </dgm:t>
    </dgm:pt>
    <dgm:pt modelId="{185AD122-68BD-4092-B526-95751C57D114}">
      <dgm:prSet/>
      <dgm:spPr/>
      <dgm:t>
        <a:bodyPr/>
        <a:lstStyle/>
        <a:p>
          <a:r>
            <a:rPr lang="en-US" dirty="0"/>
            <a:t>Acknowledge legal/policy implications</a:t>
          </a:r>
        </a:p>
      </dgm:t>
      <dgm:extLst>
        <a:ext uri="{E40237B7-FDA0-4F09-8148-C483321AD2D9}">
          <dgm14:cNvPr xmlns:dgm14="http://schemas.microsoft.com/office/drawing/2010/diagram" id="0" name="" descr="Ensure safety&#10;Limit harmful uses of AI&#10;Establish accountability: Liability?&#10;Avoid concentration of power: Winner-takes-All&#10;&#10;Uphold human rights and values&#10;Ensure fairness: Equal opportunity/equal impact. Reflect diversity/inclusion&#10;Provide transparency: Explanations to build trust&#10;Respect privacy: Surveillance?&#10;Contemplate implications for employment: Income and purpose.&#10;&#10;Acknowledge legal/policy implications&#10;&#10;"/>
        </a:ext>
      </dgm:extLst>
    </dgm:pt>
    <dgm:pt modelId="{8102FC34-D562-4ED1-93B5-B572FBCEC6CB}" type="parTrans" cxnId="{6B49B411-AC0C-410B-8CF7-B253C5C31BA0}">
      <dgm:prSet/>
      <dgm:spPr/>
      <dgm:t>
        <a:bodyPr/>
        <a:lstStyle/>
        <a:p>
          <a:endParaRPr lang="en-US"/>
        </a:p>
      </dgm:t>
    </dgm:pt>
    <dgm:pt modelId="{EDE61E35-3A9D-4D35-B3FD-88B7808009ED}" type="sibTrans" cxnId="{6B49B411-AC0C-410B-8CF7-B253C5C31BA0}">
      <dgm:prSet/>
      <dgm:spPr/>
      <dgm:t>
        <a:bodyPr/>
        <a:lstStyle/>
        <a:p>
          <a:endParaRPr lang="en-US"/>
        </a:p>
      </dgm:t>
    </dgm:pt>
    <dgm:pt modelId="{865E1FF0-AB9F-4282-9EEF-3427E8120E51}" type="pres">
      <dgm:prSet presAssocID="{7216E63D-CBE1-47D1-971D-D19E0E8A8FC3}" presName="Name0" presStyleCnt="0">
        <dgm:presLayoutVars>
          <dgm:dir/>
          <dgm:animLvl val="lvl"/>
          <dgm:resizeHandles val="exact"/>
        </dgm:presLayoutVars>
      </dgm:prSet>
      <dgm:spPr/>
    </dgm:pt>
    <dgm:pt modelId="{631EC3F7-637A-4515-A793-BD92AD7FA0B0}" type="pres">
      <dgm:prSet presAssocID="{A134D086-EB35-479B-BCB2-A4FC4CA30380}" presName="linNode" presStyleCnt="0"/>
      <dgm:spPr/>
    </dgm:pt>
    <dgm:pt modelId="{BDF37F87-D89B-4265-9CCA-767E09BB27BA}" type="pres">
      <dgm:prSet presAssocID="{A134D086-EB35-479B-BCB2-A4FC4CA30380}" presName="parTx" presStyleLbl="revTx" presStyleIdx="0" presStyleCnt="3">
        <dgm:presLayoutVars>
          <dgm:chMax val="1"/>
          <dgm:bulletEnabled val="1"/>
        </dgm:presLayoutVars>
      </dgm:prSet>
      <dgm:spPr/>
    </dgm:pt>
    <dgm:pt modelId="{18817703-F11E-41DC-8E9C-0E557B75EE9A}" type="pres">
      <dgm:prSet presAssocID="{A134D086-EB35-479B-BCB2-A4FC4CA30380}" presName="bracket" presStyleLbl="parChTrans1D1" presStyleIdx="0" presStyleCnt="3">
        <dgm:style>
          <a:lnRef idx="2">
            <a:schemeClr val="accent2"/>
          </a:lnRef>
          <a:fillRef idx="1">
            <a:schemeClr val="lt1"/>
          </a:fillRef>
          <a:effectRef idx="0">
            <a:schemeClr val="accent2"/>
          </a:effectRef>
          <a:fontRef idx="minor">
            <a:schemeClr val="dk1"/>
          </a:fontRef>
        </dgm:style>
      </dgm:prSet>
      <dgm:spPr/>
    </dgm:pt>
    <dgm:pt modelId="{E0B23359-5982-4DE9-A500-CEE49DE7CBB5}" type="pres">
      <dgm:prSet presAssocID="{A134D086-EB35-479B-BCB2-A4FC4CA30380}" presName="spH" presStyleCnt="0"/>
      <dgm:spPr/>
    </dgm:pt>
    <dgm:pt modelId="{9E74F86F-4160-4D59-AE65-BF20920FD515}" type="pres">
      <dgm:prSet presAssocID="{A134D086-EB35-479B-BCB2-A4FC4CA30380}" presName="desTx" presStyleLbl="node1" presStyleIdx="0" presStyleCnt="3">
        <dgm:presLayoutVars>
          <dgm:bulletEnabled val="1"/>
        </dgm:presLayoutVars>
      </dgm:prSet>
      <dgm:spPr/>
    </dgm:pt>
    <dgm:pt modelId="{116D749A-7E22-49CA-B1BD-CD3422D85B9C}" type="pres">
      <dgm:prSet presAssocID="{6AFF4D62-BF0A-4087-88EC-F409FDBD1BE2}" presName="spV" presStyleCnt="0"/>
      <dgm:spPr/>
    </dgm:pt>
    <dgm:pt modelId="{3933C0B9-677C-4B46-96AB-52DED77BE203}" type="pres">
      <dgm:prSet presAssocID="{51939334-B253-4E2C-A961-454675F260AC}" presName="linNode" presStyleCnt="0"/>
      <dgm:spPr/>
    </dgm:pt>
    <dgm:pt modelId="{8551A47B-1180-4CEB-95F0-15010AF97308}" type="pres">
      <dgm:prSet presAssocID="{51939334-B253-4E2C-A961-454675F260AC}" presName="parTx" presStyleLbl="revTx" presStyleIdx="1" presStyleCnt="3">
        <dgm:presLayoutVars>
          <dgm:chMax val="1"/>
          <dgm:bulletEnabled val="1"/>
        </dgm:presLayoutVars>
      </dgm:prSet>
      <dgm:spPr/>
    </dgm:pt>
    <dgm:pt modelId="{33078966-B16B-4AC2-8803-8A1030501DAA}" type="pres">
      <dgm:prSet presAssocID="{51939334-B253-4E2C-A961-454675F260AC}" presName="bracket" presStyleLbl="parChTrans1D1" presStyleIdx="1" presStyleCnt="3">
        <dgm:style>
          <a:lnRef idx="2">
            <a:schemeClr val="dk1"/>
          </a:lnRef>
          <a:fillRef idx="1">
            <a:schemeClr val="lt1"/>
          </a:fillRef>
          <a:effectRef idx="0">
            <a:schemeClr val="dk1"/>
          </a:effectRef>
          <a:fontRef idx="minor">
            <a:schemeClr val="dk1"/>
          </a:fontRef>
        </dgm:style>
      </dgm:prSet>
      <dgm:spPr/>
    </dgm:pt>
    <dgm:pt modelId="{A98E9E88-B94E-4B7E-9CC5-262AE72C4ED2}" type="pres">
      <dgm:prSet presAssocID="{51939334-B253-4E2C-A961-454675F260AC}" presName="spH" presStyleCnt="0"/>
      <dgm:spPr/>
    </dgm:pt>
    <dgm:pt modelId="{8B5DC7CC-6301-4814-93A2-3DB6A0512DB4}" type="pres">
      <dgm:prSet presAssocID="{51939334-B253-4E2C-A961-454675F260AC}" presName="desTx" presStyleLbl="node1" presStyleIdx="1" presStyleCnt="3">
        <dgm:presLayoutVars>
          <dgm:bulletEnabled val="1"/>
        </dgm:presLayoutVars>
      </dgm:prSet>
      <dgm:spPr/>
    </dgm:pt>
    <dgm:pt modelId="{E43CF2B8-CCF1-4204-9BFA-736C7FDC72A1}" type="pres">
      <dgm:prSet presAssocID="{4CBC84A2-4E3F-4055-8A4C-FF0DE0CC39D6}" presName="spV" presStyleCnt="0"/>
      <dgm:spPr/>
    </dgm:pt>
    <dgm:pt modelId="{EA84A35A-DAB9-4E3F-901D-AEC318211556}" type="pres">
      <dgm:prSet presAssocID="{20CA0817-04D9-4922-976A-7F4BF95F116A}" presName="linNode" presStyleCnt="0"/>
      <dgm:spPr/>
    </dgm:pt>
    <dgm:pt modelId="{81A863B9-2C90-43D8-B529-1F605AC44A8F}" type="pres">
      <dgm:prSet presAssocID="{20CA0817-04D9-4922-976A-7F4BF95F116A}" presName="parTx" presStyleLbl="revTx" presStyleIdx="2" presStyleCnt="3">
        <dgm:presLayoutVars>
          <dgm:chMax val="1"/>
          <dgm:bulletEnabled val="1"/>
        </dgm:presLayoutVars>
      </dgm:prSet>
      <dgm:spPr/>
    </dgm:pt>
    <dgm:pt modelId="{D8E4AC64-8AD0-4103-9AC8-A55D40C4C783}" type="pres">
      <dgm:prSet presAssocID="{20CA0817-04D9-4922-976A-7F4BF95F116A}" presName="bracket" presStyleLbl="parChTrans1D1" presStyleIdx="2" presStyleCnt="3">
        <dgm:style>
          <a:lnRef idx="2">
            <a:schemeClr val="accent4"/>
          </a:lnRef>
          <a:fillRef idx="1">
            <a:schemeClr val="lt1"/>
          </a:fillRef>
          <a:effectRef idx="0">
            <a:schemeClr val="accent4"/>
          </a:effectRef>
          <a:fontRef idx="minor">
            <a:schemeClr val="dk1"/>
          </a:fontRef>
        </dgm:style>
      </dgm:prSet>
      <dgm:spPr/>
    </dgm:pt>
    <dgm:pt modelId="{6EF4622D-1C26-40BC-A289-9AB8211A457D}" type="pres">
      <dgm:prSet presAssocID="{20CA0817-04D9-4922-976A-7F4BF95F116A}" presName="spH" presStyleCnt="0"/>
      <dgm:spPr/>
    </dgm:pt>
    <dgm:pt modelId="{6EFC526C-5B53-453B-9481-B9BD9F7CDE94}" type="pres">
      <dgm:prSet presAssocID="{20CA0817-04D9-4922-976A-7F4BF95F116A}" presName="desTx" presStyleLbl="node1" presStyleIdx="2" presStyleCnt="3">
        <dgm:presLayoutVars>
          <dgm:bulletEnabled val="1"/>
        </dgm:presLayoutVars>
      </dgm:prSet>
      <dgm:spPr/>
    </dgm:pt>
  </dgm:ptLst>
  <dgm:cxnLst>
    <dgm:cxn modelId="{9A6AE004-EADE-4C28-AE7C-1D7C16714266}" type="presOf" srcId="{FA18C506-4982-4A60-B328-FFB50BBB8D9A}" destId="{9E74F86F-4160-4D59-AE65-BF20920FD515}" srcOrd="0" destOrd="1" presId="urn:diagrams.loki3.com/BracketList"/>
    <dgm:cxn modelId="{59AB4109-481B-4565-8B02-CFE2F974F769}" srcId="{51939334-B253-4E2C-A961-454675F260AC}" destId="{CB652788-EA98-417F-A48C-01DB7C795291}" srcOrd="2" destOrd="0" parTransId="{C61DF9FB-C5FA-45A1-AB3B-3EAB1101DDC0}" sibTransId="{A6116C51-6B3A-4C7A-BC7F-9C032F57DDAE}"/>
    <dgm:cxn modelId="{6B49B411-AC0C-410B-8CF7-B253C5C31BA0}" srcId="{20CA0817-04D9-4922-976A-7F4BF95F116A}" destId="{185AD122-68BD-4092-B526-95751C57D114}" srcOrd="0" destOrd="0" parTransId="{8102FC34-D562-4ED1-93B5-B572FBCEC6CB}" sibTransId="{EDE61E35-3A9D-4D35-B3FD-88B7808009ED}"/>
    <dgm:cxn modelId="{A45E9513-6311-4604-94BB-9498BF16A7AB}" srcId="{A134D086-EB35-479B-BCB2-A4FC4CA30380}" destId="{FA18C506-4982-4A60-B328-FFB50BBB8D9A}" srcOrd="1" destOrd="0" parTransId="{1BBEEB0C-E1FC-4957-B570-1B8386860D04}" sibTransId="{CCEB5C56-45B1-4819-8FE7-B7F6DE13403D}"/>
    <dgm:cxn modelId="{C897491D-D49B-42ED-B73D-65D229C9A4E3}" srcId="{A134D086-EB35-479B-BCB2-A4FC4CA30380}" destId="{50A2CA05-A47E-40F3-8C4C-B78F6A4D8A93}" srcOrd="0" destOrd="0" parTransId="{972F3A07-87E8-4DF5-B140-25220A30A866}" sibTransId="{BA81BC62-DCBA-40DB-875F-1F73DB782AC3}"/>
    <dgm:cxn modelId="{6CBFF623-6DEF-444B-8ADA-80AA5523CE37}" type="presOf" srcId="{CB652788-EA98-417F-A48C-01DB7C795291}" destId="{8B5DC7CC-6301-4814-93A2-3DB6A0512DB4}" srcOrd="0" destOrd="2" presId="urn:diagrams.loki3.com/BracketList"/>
    <dgm:cxn modelId="{700CFC25-3097-4A7E-B2F8-A2F53A32A82D}" srcId="{7216E63D-CBE1-47D1-971D-D19E0E8A8FC3}" destId="{20CA0817-04D9-4922-976A-7F4BF95F116A}" srcOrd="2" destOrd="0" parTransId="{5C5B9A49-A25E-4746-96A9-A01FB1D43459}" sibTransId="{745CFCCB-A04A-4037-86FE-61ACC4E6378F}"/>
    <dgm:cxn modelId="{7CEC442A-C2AF-454D-87FF-C23BAF698F33}" srcId="{7216E63D-CBE1-47D1-971D-D19E0E8A8FC3}" destId="{A134D086-EB35-479B-BCB2-A4FC4CA30380}" srcOrd="0" destOrd="0" parTransId="{6A8DC8BF-72FC-408B-9777-5DEC76AF5B6B}" sibTransId="{6AFF4D62-BF0A-4087-88EC-F409FDBD1BE2}"/>
    <dgm:cxn modelId="{F2974331-80EC-4E40-A076-200B0ADFBCFD}" srcId="{A134D086-EB35-479B-BCB2-A4FC4CA30380}" destId="{F13E7D06-81FA-4558-88D5-47C5103BB0AA}" srcOrd="2" destOrd="0" parTransId="{A59AFFB2-36B6-4D90-A849-EF5335EFBCA7}" sibTransId="{B719DB70-2EEE-4BA0-B9BA-9ADF0EE7D77B}"/>
    <dgm:cxn modelId="{22FC4E32-27E1-4F35-A1DF-7ED2B4BED384}" type="presOf" srcId="{F13E7D06-81FA-4558-88D5-47C5103BB0AA}" destId="{9E74F86F-4160-4D59-AE65-BF20920FD515}" srcOrd="0" destOrd="2" presId="urn:diagrams.loki3.com/BracketList"/>
    <dgm:cxn modelId="{7BAAE63E-DF25-4135-89BF-237011E3ED3A}" type="presOf" srcId="{20CA0817-04D9-4922-976A-7F4BF95F116A}" destId="{81A863B9-2C90-43D8-B529-1F605AC44A8F}" srcOrd="0" destOrd="0" presId="urn:diagrams.loki3.com/BracketList"/>
    <dgm:cxn modelId="{57955240-D45B-4B2F-84EF-8CD7E15D0E0E}" srcId="{51939334-B253-4E2C-A961-454675F260AC}" destId="{F8B930A5-66C0-4899-8B65-AA6F5AE8BAD9}" srcOrd="4" destOrd="0" parTransId="{2C898B08-D713-4D2D-B7C5-B63CEC0F5A23}" sibTransId="{D4C9A265-8854-47D3-B5D8-0B77CCF2919C}"/>
    <dgm:cxn modelId="{9769E946-2B80-4B79-9DE6-1AC4D9F65340}" type="presOf" srcId="{185AD122-68BD-4092-B526-95751C57D114}" destId="{6EFC526C-5B53-453B-9481-B9BD9F7CDE94}" srcOrd="0" destOrd="0" presId="urn:diagrams.loki3.com/BracketList"/>
    <dgm:cxn modelId="{43793953-3881-4B43-962D-8244250FC552}" type="presOf" srcId="{50A2CA05-A47E-40F3-8C4C-B78F6A4D8A93}" destId="{9E74F86F-4160-4D59-AE65-BF20920FD515}" srcOrd="0" destOrd="0" presId="urn:diagrams.loki3.com/BracketList"/>
    <dgm:cxn modelId="{07925356-BE76-40E4-B750-2E85590640DD}" type="presOf" srcId="{51939334-B253-4E2C-A961-454675F260AC}" destId="{8551A47B-1180-4CEB-95F0-15010AF97308}" srcOrd="0" destOrd="0" presId="urn:diagrams.loki3.com/BracketList"/>
    <dgm:cxn modelId="{933A2384-FC7D-4715-8C87-B4F4FCAD4591}" type="presOf" srcId="{C05AB942-1D66-4B04-AECC-C06D4FE21A77}" destId="{8B5DC7CC-6301-4814-93A2-3DB6A0512DB4}" srcOrd="0" destOrd="3" presId="urn:diagrams.loki3.com/BracketList"/>
    <dgm:cxn modelId="{4A80B58A-034F-41E4-A660-1AB32370363A}" srcId="{51939334-B253-4E2C-A961-454675F260AC}" destId="{BCFEFF8C-3EC3-4EF4-9708-A267F78227B6}" srcOrd="0" destOrd="0" parTransId="{8EA3966C-3C08-43B2-B785-21F4C2296D52}" sibTransId="{3EE3E378-4E2A-4458-813D-AD3CC9A87D62}"/>
    <dgm:cxn modelId="{FE06D89F-5246-4C07-87C2-FDB39095688B}" type="presOf" srcId="{7216E63D-CBE1-47D1-971D-D19E0E8A8FC3}" destId="{865E1FF0-AB9F-4282-9EEF-3427E8120E51}" srcOrd="0" destOrd="0" presId="urn:diagrams.loki3.com/BracketList"/>
    <dgm:cxn modelId="{262C51A0-8D81-47B9-A772-5D662C14F2F0}" srcId="{51939334-B253-4E2C-A961-454675F260AC}" destId="{766CA1A5-C5E8-4632-9D55-A9D543E3C578}" srcOrd="1" destOrd="0" parTransId="{99350BE8-9FFE-425C-9582-6C7A6ECEB773}" sibTransId="{CC291EB2-27C2-4888-92BE-C4C82066D92B}"/>
    <dgm:cxn modelId="{48974FA1-CB14-4C76-A1B3-9BD8CB623FCD}" type="presOf" srcId="{BCFEFF8C-3EC3-4EF4-9708-A267F78227B6}" destId="{8B5DC7CC-6301-4814-93A2-3DB6A0512DB4}" srcOrd="0" destOrd="0" presId="urn:diagrams.loki3.com/BracketList"/>
    <dgm:cxn modelId="{56EA39BF-610F-4F68-8AB9-471F2510DDD9}" srcId="{A134D086-EB35-479B-BCB2-A4FC4CA30380}" destId="{C4F5E714-86FD-419E-9548-51B334F01070}" srcOrd="3" destOrd="0" parTransId="{E9B8F1A1-CD9B-4EE7-9B6B-9069A697F4D8}" sibTransId="{696E55F1-619B-4E5E-A5D5-D7CBA8BA1847}"/>
    <dgm:cxn modelId="{5C0B11CA-CFCA-4F8E-982C-65CFAF6F8B95}" srcId="{51939334-B253-4E2C-A961-454675F260AC}" destId="{C05AB942-1D66-4B04-AECC-C06D4FE21A77}" srcOrd="3" destOrd="0" parTransId="{9C086E27-EF2A-4457-A530-2C152AD03484}" sibTransId="{74133B84-C025-4469-A00E-8B97E217C0D3}"/>
    <dgm:cxn modelId="{D0FB0FCE-D4BF-4377-8891-D335329B4904}" type="presOf" srcId="{A134D086-EB35-479B-BCB2-A4FC4CA30380}" destId="{BDF37F87-D89B-4265-9CCA-767E09BB27BA}" srcOrd="0" destOrd="0" presId="urn:diagrams.loki3.com/BracketList"/>
    <dgm:cxn modelId="{59E094D0-D173-4926-A062-B0DFC43ED64F}" type="presOf" srcId="{F8B930A5-66C0-4899-8B65-AA6F5AE8BAD9}" destId="{8B5DC7CC-6301-4814-93A2-3DB6A0512DB4}" srcOrd="0" destOrd="4" presId="urn:diagrams.loki3.com/BracketList"/>
    <dgm:cxn modelId="{6D4ADBD1-3B85-484C-BC10-C606F9CA9CD4}" srcId="{7216E63D-CBE1-47D1-971D-D19E0E8A8FC3}" destId="{51939334-B253-4E2C-A961-454675F260AC}" srcOrd="1" destOrd="0" parTransId="{4AFA6AEB-BCD9-4F5F-9068-42B083C22026}" sibTransId="{4CBC84A2-4E3F-4055-8A4C-FF0DE0CC39D6}"/>
    <dgm:cxn modelId="{1E403DE2-CDFE-4A89-AA3F-CF30E0F951B5}" type="presOf" srcId="{C4F5E714-86FD-419E-9548-51B334F01070}" destId="{9E74F86F-4160-4D59-AE65-BF20920FD515}" srcOrd="0" destOrd="3" presId="urn:diagrams.loki3.com/BracketList"/>
    <dgm:cxn modelId="{940517EB-4813-41A7-88DB-A645022677A1}" type="presOf" srcId="{766CA1A5-C5E8-4632-9D55-A9D543E3C578}" destId="{8B5DC7CC-6301-4814-93A2-3DB6A0512DB4}" srcOrd="0" destOrd="1" presId="urn:diagrams.loki3.com/BracketList"/>
    <dgm:cxn modelId="{0C9E0C8F-DC15-4B31-A0B7-E1DB46C5448C}" type="presParOf" srcId="{865E1FF0-AB9F-4282-9EEF-3427E8120E51}" destId="{631EC3F7-637A-4515-A793-BD92AD7FA0B0}" srcOrd="0" destOrd="0" presId="urn:diagrams.loki3.com/BracketList"/>
    <dgm:cxn modelId="{AC04CB65-3559-4FD2-95A4-67E2562E4E5A}" type="presParOf" srcId="{631EC3F7-637A-4515-A793-BD92AD7FA0B0}" destId="{BDF37F87-D89B-4265-9CCA-767E09BB27BA}" srcOrd="0" destOrd="0" presId="urn:diagrams.loki3.com/BracketList"/>
    <dgm:cxn modelId="{777C79F3-C62C-4F10-9CFB-EE8B0ACFB6BE}" type="presParOf" srcId="{631EC3F7-637A-4515-A793-BD92AD7FA0B0}" destId="{18817703-F11E-41DC-8E9C-0E557B75EE9A}" srcOrd="1" destOrd="0" presId="urn:diagrams.loki3.com/BracketList"/>
    <dgm:cxn modelId="{96642699-D21E-4CB8-B0F3-131F6593621C}" type="presParOf" srcId="{631EC3F7-637A-4515-A793-BD92AD7FA0B0}" destId="{E0B23359-5982-4DE9-A500-CEE49DE7CBB5}" srcOrd="2" destOrd="0" presId="urn:diagrams.loki3.com/BracketList"/>
    <dgm:cxn modelId="{484DB3C4-E7DD-479F-B42A-0813545CA90E}" type="presParOf" srcId="{631EC3F7-637A-4515-A793-BD92AD7FA0B0}" destId="{9E74F86F-4160-4D59-AE65-BF20920FD515}" srcOrd="3" destOrd="0" presId="urn:diagrams.loki3.com/BracketList"/>
    <dgm:cxn modelId="{56D8C72C-94E5-4392-9CA6-088986212996}" type="presParOf" srcId="{865E1FF0-AB9F-4282-9EEF-3427E8120E51}" destId="{116D749A-7E22-49CA-B1BD-CD3422D85B9C}" srcOrd="1" destOrd="0" presId="urn:diagrams.loki3.com/BracketList"/>
    <dgm:cxn modelId="{AA926C12-1520-44FA-8192-D5874D87E4BE}" type="presParOf" srcId="{865E1FF0-AB9F-4282-9EEF-3427E8120E51}" destId="{3933C0B9-677C-4B46-96AB-52DED77BE203}" srcOrd="2" destOrd="0" presId="urn:diagrams.loki3.com/BracketList"/>
    <dgm:cxn modelId="{0D7E7ADD-3692-4121-AEFA-7BF29C73CF75}" type="presParOf" srcId="{3933C0B9-677C-4B46-96AB-52DED77BE203}" destId="{8551A47B-1180-4CEB-95F0-15010AF97308}" srcOrd="0" destOrd="0" presId="urn:diagrams.loki3.com/BracketList"/>
    <dgm:cxn modelId="{68421E71-4E28-4958-BF28-873907AA70C3}" type="presParOf" srcId="{3933C0B9-677C-4B46-96AB-52DED77BE203}" destId="{33078966-B16B-4AC2-8803-8A1030501DAA}" srcOrd="1" destOrd="0" presId="urn:diagrams.loki3.com/BracketList"/>
    <dgm:cxn modelId="{9587E80C-EDEC-4FC6-BBC6-723DAAB44B84}" type="presParOf" srcId="{3933C0B9-677C-4B46-96AB-52DED77BE203}" destId="{A98E9E88-B94E-4B7E-9CC5-262AE72C4ED2}" srcOrd="2" destOrd="0" presId="urn:diagrams.loki3.com/BracketList"/>
    <dgm:cxn modelId="{0C7C0E83-66BC-4180-84D0-F3F9B36522CF}" type="presParOf" srcId="{3933C0B9-677C-4B46-96AB-52DED77BE203}" destId="{8B5DC7CC-6301-4814-93A2-3DB6A0512DB4}" srcOrd="3" destOrd="0" presId="urn:diagrams.loki3.com/BracketList"/>
    <dgm:cxn modelId="{3BA53D13-833A-4C22-8B4B-1B394E2FD6BF}" type="presParOf" srcId="{865E1FF0-AB9F-4282-9EEF-3427E8120E51}" destId="{E43CF2B8-CCF1-4204-9BFA-736C7FDC72A1}" srcOrd="3" destOrd="0" presId="urn:diagrams.loki3.com/BracketList"/>
    <dgm:cxn modelId="{A8518448-1A66-482C-BFF1-C942774AE4F9}" type="presParOf" srcId="{865E1FF0-AB9F-4282-9EEF-3427E8120E51}" destId="{EA84A35A-DAB9-4E3F-901D-AEC318211556}" srcOrd="4" destOrd="0" presId="urn:diagrams.loki3.com/BracketList"/>
    <dgm:cxn modelId="{FFED1829-BA2A-4BA1-B628-68780AB71BA1}" type="presParOf" srcId="{EA84A35A-DAB9-4E3F-901D-AEC318211556}" destId="{81A863B9-2C90-43D8-B529-1F605AC44A8F}" srcOrd="0" destOrd="0" presId="urn:diagrams.loki3.com/BracketList"/>
    <dgm:cxn modelId="{6908520D-4A6A-4393-8EA3-26CBC0F5DE0E}" type="presParOf" srcId="{EA84A35A-DAB9-4E3F-901D-AEC318211556}" destId="{D8E4AC64-8AD0-4103-9AC8-A55D40C4C783}" srcOrd="1" destOrd="0" presId="urn:diagrams.loki3.com/BracketList"/>
    <dgm:cxn modelId="{573B7640-0068-4F5C-8620-7D344691F30A}" type="presParOf" srcId="{EA84A35A-DAB9-4E3F-901D-AEC318211556}" destId="{6EF4622D-1C26-40BC-A289-9AB8211A457D}" srcOrd="2" destOrd="0" presId="urn:diagrams.loki3.com/BracketList"/>
    <dgm:cxn modelId="{0E146279-C556-417C-9F83-7CF1AB0DB9F7}" type="presParOf" srcId="{EA84A35A-DAB9-4E3F-901D-AEC318211556}" destId="{6EFC526C-5B53-453B-9481-B9BD9F7CDE94}"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5C44008-C606-426D-B2A7-022570FC24B4}" type="doc">
      <dgm:prSet loTypeId="urn:microsoft.com/office/officeart/2018/2/layout/IconLabelDescriptionList" loCatId="icon" qsTypeId="urn:microsoft.com/office/officeart/2005/8/quickstyle/simple5" qsCatId="simple" csTypeId="urn:microsoft.com/office/officeart/2005/8/colors/colorful2" csCatId="colorful" phldr="1"/>
      <dgm:spPr/>
      <dgm:t>
        <a:bodyPr/>
        <a:lstStyle/>
        <a:p>
          <a:endParaRPr lang="en-US"/>
        </a:p>
      </dgm:t>
    </dgm:pt>
    <dgm:pt modelId="{DAAF7D6B-39C0-47C6-BBB7-87702219313C}">
      <dgm:prSet custT="1"/>
      <dgm:spPr/>
      <dgm:t>
        <a:bodyPr/>
        <a:lstStyle/>
        <a:p>
          <a:pPr>
            <a:lnSpc>
              <a:spcPct val="100000"/>
            </a:lnSpc>
            <a:defRPr b="1"/>
          </a:pPr>
          <a:r>
            <a:rPr lang="en-US" sz="2400" b="1" dirty="0"/>
            <a:t>Pre-existing bias</a:t>
          </a:r>
          <a:endParaRPr lang="en-US" sz="2400" dirty="0"/>
        </a:p>
      </dgm:t>
    </dgm:pt>
    <dgm:pt modelId="{F9560CE2-FE5D-44A0-9FE4-C9E23638DE88}" type="parTrans" cxnId="{05D04FDF-4E99-4416-AE74-FE38420E7C97}">
      <dgm:prSet/>
      <dgm:spPr/>
      <dgm:t>
        <a:bodyPr/>
        <a:lstStyle/>
        <a:p>
          <a:endParaRPr lang="en-US" sz="1600"/>
        </a:p>
      </dgm:t>
    </dgm:pt>
    <dgm:pt modelId="{18C4CA7E-425C-4122-8C93-857467E47B91}" type="sibTrans" cxnId="{05D04FDF-4E99-4416-AE74-FE38420E7C97}">
      <dgm:prSet/>
      <dgm:spPr/>
      <dgm:t>
        <a:bodyPr/>
        <a:lstStyle/>
        <a:p>
          <a:endParaRPr lang="en-US" sz="1600"/>
        </a:p>
      </dgm:t>
    </dgm:pt>
    <dgm:pt modelId="{B145B5CE-6804-43C5-A7A5-D7AE3FFF9D79}">
      <dgm:prSet custT="1"/>
      <dgm:spPr/>
      <dgm:t>
        <a:bodyPr/>
        <a:lstStyle/>
        <a:p>
          <a:pPr>
            <a:lnSpc>
              <a:spcPct val="100000"/>
            </a:lnSpc>
          </a:pPr>
          <a:r>
            <a:rPr lang="en-US" sz="1400" dirty="0"/>
            <a:t>Social and institutional norms influence design and training data choices. </a:t>
          </a:r>
        </a:p>
      </dgm:t>
    </dgm:pt>
    <dgm:pt modelId="{B1E529B8-4ECB-47AE-BF30-09F5559CA75B}" type="parTrans" cxnId="{26294FCC-D0C8-4277-9833-CDCC277827AE}">
      <dgm:prSet/>
      <dgm:spPr/>
      <dgm:t>
        <a:bodyPr/>
        <a:lstStyle/>
        <a:p>
          <a:endParaRPr lang="en-US" sz="1600"/>
        </a:p>
      </dgm:t>
    </dgm:pt>
    <dgm:pt modelId="{E0F2AA5F-C3D2-4046-B4C2-F447F7ABA148}" type="sibTrans" cxnId="{26294FCC-D0C8-4277-9833-CDCC277827AE}">
      <dgm:prSet/>
      <dgm:spPr/>
      <dgm:t>
        <a:bodyPr/>
        <a:lstStyle/>
        <a:p>
          <a:endParaRPr lang="en-US" sz="1600"/>
        </a:p>
      </dgm:t>
    </dgm:pt>
    <dgm:pt modelId="{9DEB6E88-A6A1-465B-BDF5-BD0DA7AC24AD}">
      <dgm:prSet custT="1"/>
      <dgm:spPr/>
      <dgm:t>
        <a:bodyPr/>
        <a:lstStyle/>
        <a:p>
          <a:pPr>
            <a:lnSpc>
              <a:spcPct val="100000"/>
            </a:lnSpc>
            <a:defRPr b="1"/>
          </a:pPr>
          <a:r>
            <a:rPr lang="en-US" sz="2400" b="1" dirty="0"/>
            <a:t>Technical bias</a:t>
          </a:r>
          <a:endParaRPr lang="en-US" sz="2400" dirty="0"/>
        </a:p>
      </dgm:t>
    </dgm:pt>
    <dgm:pt modelId="{A7D76E3D-ED81-4ABB-A37B-7B154FC58703}" type="parTrans" cxnId="{1785BBFD-8FC7-45E8-B649-5BBFAB5F9BDD}">
      <dgm:prSet/>
      <dgm:spPr/>
      <dgm:t>
        <a:bodyPr/>
        <a:lstStyle/>
        <a:p>
          <a:endParaRPr lang="en-US" sz="1600"/>
        </a:p>
      </dgm:t>
    </dgm:pt>
    <dgm:pt modelId="{2DBEF705-3D08-4389-9104-EA73AB260161}" type="sibTrans" cxnId="{1785BBFD-8FC7-45E8-B649-5BBFAB5F9BDD}">
      <dgm:prSet/>
      <dgm:spPr/>
      <dgm:t>
        <a:bodyPr/>
        <a:lstStyle/>
        <a:p>
          <a:endParaRPr lang="en-US" sz="1600"/>
        </a:p>
      </dgm:t>
    </dgm:pt>
    <dgm:pt modelId="{D77727CA-EF7A-425E-92D5-EF8940B0CBA5}">
      <dgm:prSet custT="1"/>
      <dgm:spPr/>
      <dgm:t>
        <a:bodyPr/>
        <a:lstStyle/>
        <a:p>
          <a:pPr>
            <a:lnSpc>
              <a:spcPct val="100000"/>
            </a:lnSpc>
          </a:pPr>
          <a:r>
            <a:rPr lang="en-US" sz="1400"/>
            <a:t>Limitations of a program or computational power. </a:t>
          </a:r>
        </a:p>
      </dgm:t>
    </dgm:pt>
    <dgm:pt modelId="{3E80D8E2-1B7D-429F-A5DE-F88EA4A0E4F1}" type="parTrans" cxnId="{2C1C44BF-B987-4CD5-BAF5-AC3DD3839EBF}">
      <dgm:prSet/>
      <dgm:spPr/>
      <dgm:t>
        <a:bodyPr/>
        <a:lstStyle/>
        <a:p>
          <a:endParaRPr lang="en-US" sz="1600"/>
        </a:p>
      </dgm:t>
    </dgm:pt>
    <dgm:pt modelId="{5CB07870-A95D-47FA-9682-417CE5AFD135}" type="sibTrans" cxnId="{2C1C44BF-B987-4CD5-BAF5-AC3DD3839EBF}">
      <dgm:prSet/>
      <dgm:spPr/>
      <dgm:t>
        <a:bodyPr/>
        <a:lstStyle/>
        <a:p>
          <a:endParaRPr lang="en-US" sz="1600"/>
        </a:p>
      </dgm:t>
    </dgm:pt>
    <dgm:pt modelId="{AEB831A5-23F7-40EB-84CA-8582CCB88569}">
      <dgm:prSet custT="1"/>
      <dgm:spPr/>
      <dgm:t>
        <a:bodyPr/>
        <a:lstStyle/>
        <a:p>
          <a:pPr>
            <a:lnSpc>
              <a:spcPct val="100000"/>
            </a:lnSpc>
            <a:defRPr b="1"/>
          </a:pPr>
          <a:r>
            <a:rPr lang="en-US" sz="2400" b="1" dirty="0"/>
            <a:t>Emergent bias</a:t>
          </a:r>
          <a:endParaRPr lang="en-US" sz="2400" dirty="0"/>
        </a:p>
      </dgm:t>
    </dgm:pt>
    <dgm:pt modelId="{E4FE1A0D-8B41-4362-BF93-75CF7D0266A5}" type="parTrans" cxnId="{56074676-4BB2-4D66-BB9B-8B84D29D7F5B}">
      <dgm:prSet/>
      <dgm:spPr/>
      <dgm:t>
        <a:bodyPr/>
        <a:lstStyle/>
        <a:p>
          <a:endParaRPr lang="en-US" sz="1600"/>
        </a:p>
      </dgm:t>
    </dgm:pt>
    <dgm:pt modelId="{DE023A99-7CCF-41F6-9678-424F8DF13D0D}" type="sibTrans" cxnId="{56074676-4BB2-4D66-BB9B-8B84D29D7F5B}">
      <dgm:prSet/>
      <dgm:spPr/>
      <dgm:t>
        <a:bodyPr/>
        <a:lstStyle/>
        <a:p>
          <a:endParaRPr lang="en-US" sz="1600"/>
        </a:p>
      </dgm:t>
    </dgm:pt>
    <dgm:pt modelId="{5B10396C-C92D-4435-89C7-8A35FECB4B67}">
      <dgm:prSet custT="1"/>
      <dgm:spPr/>
      <dgm:t>
        <a:bodyPr/>
        <a:lstStyle/>
        <a:p>
          <a:pPr>
            <a:lnSpc>
              <a:spcPct val="100000"/>
            </a:lnSpc>
          </a:pPr>
          <a:r>
            <a:rPr lang="en-US" sz="1400" dirty="0"/>
            <a:t>Use and reliance on algorithms across new or unanticipated contexts.</a:t>
          </a:r>
        </a:p>
      </dgm:t>
    </dgm:pt>
    <dgm:pt modelId="{CF6D35B8-6517-4521-B47B-2B2376A62799}" type="parTrans" cxnId="{6D073067-55BF-4769-A02D-97B787770AC7}">
      <dgm:prSet/>
      <dgm:spPr/>
      <dgm:t>
        <a:bodyPr/>
        <a:lstStyle/>
        <a:p>
          <a:endParaRPr lang="en-US" sz="1600"/>
        </a:p>
      </dgm:t>
    </dgm:pt>
    <dgm:pt modelId="{9167CBEC-BDE4-4F17-B0E8-DC2F27D557F9}" type="sibTrans" cxnId="{6D073067-55BF-4769-A02D-97B787770AC7}">
      <dgm:prSet/>
      <dgm:spPr/>
      <dgm:t>
        <a:bodyPr/>
        <a:lstStyle/>
        <a:p>
          <a:endParaRPr lang="en-US" sz="1600"/>
        </a:p>
      </dgm:t>
    </dgm:pt>
    <dgm:pt modelId="{E085B301-A908-472E-85CB-175ED89745DF}">
      <dgm:prSet custT="1"/>
      <dgm:spPr/>
      <dgm:t>
        <a:bodyPr/>
        <a:lstStyle/>
        <a:p>
          <a:pPr>
            <a:lnSpc>
              <a:spcPct val="100000"/>
            </a:lnSpc>
          </a:pPr>
          <a:r>
            <a:rPr lang="en-US" sz="1400" dirty="0"/>
            <a:t>Example: Evaluate job applicants for a job which is historically almost exclusively held by males.</a:t>
          </a:r>
        </a:p>
      </dgm:t>
    </dgm:pt>
    <dgm:pt modelId="{78829668-C7F5-4E4F-866C-982629E1A2B5}" type="parTrans" cxnId="{E95D4545-17CE-4D1C-B19E-C8CA34AD24D7}">
      <dgm:prSet/>
      <dgm:spPr/>
      <dgm:t>
        <a:bodyPr/>
        <a:lstStyle/>
        <a:p>
          <a:endParaRPr lang="en-US" sz="1600"/>
        </a:p>
      </dgm:t>
    </dgm:pt>
    <dgm:pt modelId="{29DE9BCB-509E-409C-A48B-F74F5147FC92}" type="sibTrans" cxnId="{E95D4545-17CE-4D1C-B19E-C8CA34AD24D7}">
      <dgm:prSet/>
      <dgm:spPr/>
      <dgm:t>
        <a:bodyPr/>
        <a:lstStyle/>
        <a:p>
          <a:endParaRPr lang="en-US" sz="1600"/>
        </a:p>
      </dgm:t>
    </dgm:pt>
    <dgm:pt modelId="{E7EA5C4A-EBD5-4805-A9BC-A75E1A7F1B28}">
      <dgm:prSet custT="1"/>
      <dgm:spPr/>
      <dgm:t>
        <a:bodyPr/>
        <a:lstStyle/>
        <a:p>
          <a:pPr>
            <a:lnSpc>
              <a:spcPct val="100000"/>
            </a:lnSpc>
          </a:pPr>
          <a:endParaRPr lang="en-US" sz="1400" dirty="0"/>
        </a:p>
        <a:p>
          <a:pPr>
            <a:lnSpc>
              <a:spcPct val="100000"/>
            </a:lnSpc>
          </a:pPr>
          <a:r>
            <a:rPr lang="en-US" sz="1400" dirty="0"/>
            <a:t>Example: instead of a random sample, the program uses the first n data points.</a:t>
          </a:r>
        </a:p>
      </dgm:t>
    </dgm:pt>
    <dgm:pt modelId="{CF3B661B-756E-4C3A-B081-3B7CFC317FF2}" type="parTrans" cxnId="{64421D79-5B39-4D57-AA0F-B032498C7A58}">
      <dgm:prSet/>
      <dgm:spPr/>
      <dgm:t>
        <a:bodyPr/>
        <a:lstStyle/>
        <a:p>
          <a:endParaRPr lang="en-US" sz="1600"/>
        </a:p>
      </dgm:t>
    </dgm:pt>
    <dgm:pt modelId="{3FC3380B-E4B4-4052-94EF-91E5C8DE6B84}" type="sibTrans" cxnId="{64421D79-5B39-4D57-AA0F-B032498C7A58}">
      <dgm:prSet/>
      <dgm:spPr/>
      <dgm:t>
        <a:bodyPr/>
        <a:lstStyle/>
        <a:p>
          <a:endParaRPr lang="en-US" sz="1600"/>
        </a:p>
      </dgm:t>
    </dgm:pt>
    <dgm:pt modelId="{EDFA0D86-5E7C-4B34-93C5-98B4D462B334}">
      <dgm:prSet custT="1"/>
      <dgm:spPr/>
      <dgm:t>
        <a:bodyPr/>
        <a:lstStyle/>
        <a:p>
          <a:pPr>
            <a:lnSpc>
              <a:spcPct val="100000"/>
            </a:lnSpc>
          </a:pPr>
          <a:r>
            <a:rPr lang="en-US" sz="1400" dirty="0"/>
            <a:t>Example: Use of an algorithm for an unanticipated application that would require retraining.</a:t>
          </a:r>
        </a:p>
      </dgm:t>
    </dgm:pt>
    <dgm:pt modelId="{7BB8E9FD-11FE-465C-BB68-441A1B0E6481}" type="parTrans" cxnId="{DAAC8112-1466-4BAF-9B75-6CCDF8CDDE04}">
      <dgm:prSet/>
      <dgm:spPr/>
      <dgm:t>
        <a:bodyPr/>
        <a:lstStyle/>
        <a:p>
          <a:endParaRPr lang="en-US" sz="1600"/>
        </a:p>
      </dgm:t>
    </dgm:pt>
    <dgm:pt modelId="{837DAA87-A990-46A9-B08B-48989E410838}" type="sibTrans" cxnId="{DAAC8112-1466-4BAF-9B75-6CCDF8CDDE04}">
      <dgm:prSet/>
      <dgm:spPr/>
      <dgm:t>
        <a:bodyPr/>
        <a:lstStyle/>
        <a:p>
          <a:endParaRPr lang="en-US" sz="1600"/>
        </a:p>
      </dgm:t>
    </dgm:pt>
    <dgm:pt modelId="{023ED269-949A-4C82-9937-8EB871669229}" type="pres">
      <dgm:prSet presAssocID="{B5C44008-C606-426D-B2A7-022570FC24B4}" presName="root" presStyleCnt="0">
        <dgm:presLayoutVars>
          <dgm:dir/>
          <dgm:resizeHandles val="exact"/>
        </dgm:presLayoutVars>
      </dgm:prSet>
      <dgm:spPr/>
    </dgm:pt>
    <dgm:pt modelId="{59D6CB59-AD0A-400A-BF24-AC753F155736}" type="pres">
      <dgm:prSet presAssocID="{DAAF7D6B-39C0-47C6-BBB7-87702219313C}" presName="compNode" presStyleCnt="0"/>
      <dgm:spPr/>
    </dgm:pt>
    <dgm:pt modelId="{1C2C45CF-5628-426D-A093-66F07BE12935}" type="pres">
      <dgm:prSet presAssocID="{DAAF7D6B-39C0-47C6-BBB7-87702219313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6AA72F5F-52A8-42C7-AFB1-B2A7C581E469}" type="pres">
      <dgm:prSet presAssocID="{DAAF7D6B-39C0-47C6-BBB7-87702219313C}" presName="iconSpace" presStyleCnt="0"/>
      <dgm:spPr/>
    </dgm:pt>
    <dgm:pt modelId="{BE04D6F8-D5BC-4C9C-9A55-A673EC268AC2}" type="pres">
      <dgm:prSet presAssocID="{DAAF7D6B-39C0-47C6-BBB7-87702219313C}" presName="parTx" presStyleLbl="revTx" presStyleIdx="0" presStyleCnt="6">
        <dgm:presLayoutVars>
          <dgm:chMax val="0"/>
          <dgm:chPref val="0"/>
        </dgm:presLayoutVars>
      </dgm:prSet>
      <dgm:spPr/>
    </dgm:pt>
    <dgm:pt modelId="{6D2322FA-9CED-41B7-9E3F-D45BA8A683C2}" type="pres">
      <dgm:prSet presAssocID="{DAAF7D6B-39C0-47C6-BBB7-87702219313C}" presName="txSpace" presStyleCnt="0"/>
      <dgm:spPr/>
    </dgm:pt>
    <dgm:pt modelId="{43BE7CC2-DDA3-4D46-A326-528FB671E068}" type="pres">
      <dgm:prSet presAssocID="{DAAF7D6B-39C0-47C6-BBB7-87702219313C}" presName="desTx" presStyleLbl="revTx" presStyleIdx="1" presStyleCnt="6">
        <dgm:presLayoutVars/>
      </dgm:prSet>
      <dgm:spPr/>
    </dgm:pt>
    <dgm:pt modelId="{69430ADA-FE7C-4DB6-BE59-58D3FC7D071F}" type="pres">
      <dgm:prSet presAssocID="{18C4CA7E-425C-4122-8C93-857467E47B91}" presName="sibTrans" presStyleCnt="0"/>
      <dgm:spPr/>
    </dgm:pt>
    <dgm:pt modelId="{A7965C8E-28A4-480D-B109-10FC3C032D30}" type="pres">
      <dgm:prSet presAssocID="{9DEB6E88-A6A1-465B-BDF5-BD0DA7AC24AD}" presName="compNode" presStyleCnt="0"/>
      <dgm:spPr/>
    </dgm:pt>
    <dgm:pt modelId="{40FFE52D-EDDE-4488-B269-53200FA1B688}" type="pres">
      <dgm:prSet presAssocID="{9DEB6E88-A6A1-465B-BDF5-BD0DA7AC24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grammer"/>
        </a:ext>
      </dgm:extLst>
    </dgm:pt>
    <dgm:pt modelId="{CA0F5E8C-B304-4849-8899-37AF4CBBA4D9}" type="pres">
      <dgm:prSet presAssocID="{9DEB6E88-A6A1-465B-BDF5-BD0DA7AC24AD}" presName="iconSpace" presStyleCnt="0"/>
      <dgm:spPr/>
    </dgm:pt>
    <dgm:pt modelId="{27E268DF-2AB5-453D-958C-C9D4246B3F1B}" type="pres">
      <dgm:prSet presAssocID="{9DEB6E88-A6A1-465B-BDF5-BD0DA7AC24AD}" presName="parTx" presStyleLbl="revTx" presStyleIdx="2" presStyleCnt="6">
        <dgm:presLayoutVars>
          <dgm:chMax val="0"/>
          <dgm:chPref val="0"/>
        </dgm:presLayoutVars>
      </dgm:prSet>
      <dgm:spPr/>
    </dgm:pt>
    <dgm:pt modelId="{53ECA052-2961-4CE4-B7B8-2300B8D11B1A}" type="pres">
      <dgm:prSet presAssocID="{9DEB6E88-A6A1-465B-BDF5-BD0DA7AC24AD}" presName="txSpace" presStyleCnt="0"/>
      <dgm:spPr/>
    </dgm:pt>
    <dgm:pt modelId="{FE583A74-9436-443D-BD2D-0A16DCDD60C1}" type="pres">
      <dgm:prSet presAssocID="{9DEB6E88-A6A1-465B-BDF5-BD0DA7AC24AD}" presName="desTx" presStyleLbl="revTx" presStyleIdx="3" presStyleCnt="6">
        <dgm:presLayoutVars/>
      </dgm:prSet>
      <dgm:spPr/>
    </dgm:pt>
    <dgm:pt modelId="{E2286988-F889-48E5-A375-E8890CF43774}" type="pres">
      <dgm:prSet presAssocID="{2DBEF705-3D08-4389-9104-EA73AB260161}" presName="sibTrans" presStyleCnt="0"/>
      <dgm:spPr/>
    </dgm:pt>
    <dgm:pt modelId="{9D294EB5-C4E8-4010-8E2F-01AD5BCDAA88}" type="pres">
      <dgm:prSet presAssocID="{AEB831A5-23F7-40EB-84CA-8582CCB88569}" presName="compNode" presStyleCnt="0"/>
      <dgm:spPr/>
    </dgm:pt>
    <dgm:pt modelId="{4DEC556D-230A-4024-9DDC-BEF64930F39D}" type="pres">
      <dgm:prSet presAssocID="{AEB831A5-23F7-40EB-84CA-8582CCB8856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atistics"/>
        </a:ext>
      </dgm:extLst>
    </dgm:pt>
    <dgm:pt modelId="{5A4B0197-4C21-4805-ADAB-B595B8ACEBE5}" type="pres">
      <dgm:prSet presAssocID="{AEB831A5-23F7-40EB-84CA-8582CCB88569}" presName="iconSpace" presStyleCnt="0"/>
      <dgm:spPr/>
    </dgm:pt>
    <dgm:pt modelId="{CCB85D57-3F86-4140-BE66-736531B78794}" type="pres">
      <dgm:prSet presAssocID="{AEB831A5-23F7-40EB-84CA-8582CCB88569}" presName="parTx" presStyleLbl="revTx" presStyleIdx="4" presStyleCnt="6">
        <dgm:presLayoutVars>
          <dgm:chMax val="0"/>
          <dgm:chPref val="0"/>
        </dgm:presLayoutVars>
      </dgm:prSet>
      <dgm:spPr/>
    </dgm:pt>
    <dgm:pt modelId="{929346BB-FAA4-439F-B005-5F1E0B73CE24}" type="pres">
      <dgm:prSet presAssocID="{AEB831A5-23F7-40EB-84CA-8582CCB88569}" presName="txSpace" presStyleCnt="0"/>
      <dgm:spPr/>
    </dgm:pt>
    <dgm:pt modelId="{C7D72E8C-731A-4645-A88C-64630A3324B4}" type="pres">
      <dgm:prSet presAssocID="{AEB831A5-23F7-40EB-84CA-8582CCB88569}" presName="desTx" presStyleLbl="revTx" presStyleIdx="5" presStyleCnt="6">
        <dgm:presLayoutVars/>
      </dgm:prSet>
      <dgm:spPr/>
    </dgm:pt>
  </dgm:ptLst>
  <dgm:cxnLst>
    <dgm:cxn modelId="{680C6D02-E18F-4495-9FFB-2CE4A6C0375D}" type="presOf" srcId="{DAAF7D6B-39C0-47C6-BBB7-87702219313C}" destId="{BE04D6F8-D5BC-4C9C-9A55-A673EC268AC2}" srcOrd="0" destOrd="0" presId="urn:microsoft.com/office/officeart/2018/2/layout/IconLabelDescriptionList"/>
    <dgm:cxn modelId="{DAAC8112-1466-4BAF-9B75-6CCDF8CDDE04}" srcId="{AEB831A5-23F7-40EB-84CA-8582CCB88569}" destId="{EDFA0D86-5E7C-4B34-93C5-98B4D462B334}" srcOrd="1" destOrd="0" parTransId="{7BB8E9FD-11FE-465C-BB68-441A1B0E6481}" sibTransId="{837DAA87-A990-46A9-B08B-48989E410838}"/>
    <dgm:cxn modelId="{414F9A29-09F1-44A2-BA06-6E1B2EDC2047}" type="presOf" srcId="{B5C44008-C606-426D-B2A7-022570FC24B4}" destId="{023ED269-949A-4C82-9937-8EB871669229}" srcOrd="0" destOrd="0" presId="urn:microsoft.com/office/officeart/2018/2/layout/IconLabelDescriptionList"/>
    <dgm:cxn modelId="{140BC92B-1278-4326-80DB-D7ECC63C603A}" type="presOf" srcId="{AEB831A5-23F7-40EB-84CA-8582CCB88569}" destId="{CCB85D57-3F86-4140-BE66-736531B78794}" srcOrd="0" destOrd="0" presId="urn:microsoft.com/office/officeart/2018/2/layout/IconLabelDescriptionList"/>
    <dgm:cxn modelId="{2673942F-339C-4ABA-AE3D-D91034B4703E}" type="presOf" srcId="{D77727CA-EF7A-425E-92D5-EF8940B0CBA5}" destId="{FE583A74-9436-443D-BD2D-0A16DCDD60C1}" srcOrd="0" destOrd="0" presId="urn:microsoft.com/office/officeart/2018/2/layout/IconLabelDescriptionList"/>
    <dgm:cxn modelId="{E95D4545-17CE-4D1C-B19E-C8CA34AD24D7}" srcId="{DAAF7D6B-39C0-47C6-BBB7-87702219313C}" destId="{E085B301-A908-472E-85CB-175ED89745DF}" srcOrd="1" destOrd="0" parTransId="{78829668-C7F5-4E4F-866C-982629E1A2B5}" sibTransId="{29DE9BCB-509E-409C-A48B-F74F5147FC92}"/>
    <dgm:cxn modelId="{6D073067-55BF-4769-A02D-97B787770AC7}" srcId="{AEB831A5-23F7-40EB-84CA-8582CCB88569}" destId="{5B10396C-C92D-4435-89C7-8A35FECB4B67}" srcOrd="0" destOrd="0" parTransId="{CF6D35B8-6517-4521-B47B-2B2376A62799}" sibTransId="{9167CBEC-BDE4-4F17-B0E8-DC2F27D557F9}"/>
    <dgm:cxn modelId="{6D70786F-6AB2-4C4D-AD1C-2E83063AEE8B}" type="presOf" srcId="{B145B5CE-6804-43C5-A7A5-D7AE3FFF9D79}" destId="{43BE7CC2-DDA3-4D46-A326-528FB671E068}" srcOrd="0" destOrd="0" presId="urn:microsoft.com/office/officeart/2018/2/layout/IconLabelDescriptionList"/>
    <dgm:cxn modelId="{56074676-4BB2-4D66-BB9B-8B84D29D7F5B}" srcId="{B5C44008-C606-426D-B2A7-022570FC24B4}" destId="{AEB831A5-23F7-40EB-84CA-8582CCB88569}" srcOrd="2" destOrd="0" parTransId="{E4FE1A0D-8B41-4362-BF93-75CF7D0266A5}" sibTransId="{DE023A99-7CCF-41F6-9678-424F8DF13D0D}"/>
    <dgm:cxn modelId="{7C9AD577-6357-4F32-B049-FC6D2A1B405E}" type="presOf" srcId="{E085B301-A908-472E-85CB-175ED89745DF}" destId="{43BE7CC2-DDA3-4D46-A326-528FB671E068}" srcOrd="0" destOrd="1" presId="urn:microsoft.com/office/officeart/2018/2/layout/IconLabelDescriptionList"/>
    <dgm:cxn modelId="{64421D79-5B39-4D57-AA0F-B032498C7A58}" srcId="{9DEB6E88-A6A1-465B-BDF5-BD0DA7AC24AD}" destId="{E7EA5C4A-EBD5-4805-A9BC-A75E1A7F1B28}" srcOrd="1" destOrd="0" parTransId="{CF3B661B-756E-4C3A-B081-3B7CFC317FF2}" sibTransId="{3FC3380B-E4B4-4052-94EF-91E5C8DE6B84}"/>
    <dgm:cxn modelId="{80CB6AAB-21FA-416E-AEB8-9E68521B87BE}" type="presOf" srcId="{EDFA0D86-5E7C-4B34-93C5-98B4D462B334}" destId="{C7D72E8C-731A-4645-A88C-64630A3324B4}" srcOrd="0" destOrd="1" presId="urn:microsoft.com/office/officeart/2018/2/layout/IconLabelDescriptionList"/>
    <dgm:cxn modelId="{2C1C44BF-B987-4CD5-BAF5-AC3DD3839EBF}" srcId="{9DEB6E88-A6A1-465B-BDF5-BD0DA7AC24AD}" destId="{D77727CA-EF7A-425E-92D5-EF8940B0CBA5}" srcOrd="0" destOrd="0" parTransId="{3E80D8E2-1B7D-429F-A5DE-F88EA4A0E4F1}" sibTransId="{5CB07870-A95D-47FA-9682-417CE5AFD135}"/>
    <dgm:cxn modelId="{3F5CEFC9-98E5-40EA-81D5-B796CF38D2DE}" type="presOf" srcId="{5B10396C-C92D-4435-89C7-8A35FECB4B67}" destId="{C7D72E8C-731A-4645-A88C-64630A3324B4}" srcOrd="0" destOrd="0" presId="urn:microsoft.com/office/officeart/2018/2/layout/IconLabelDescriptionList"/>
    <dgm:cxn modelId="{26294FCC-D0C8-4277-9833-CDCC277827AE}" srcId="{DAAF7D6B-39C0-47C6-BBB7-87702219313C}" destId="{B145B5CE-6804-43C5-A7A5-D7AE3FFF9D79}" srcOrd="0" destOrd="0" parTransId="{B1E529B8-4ECB-47AE-BF30-09F5559CA75B}" sibTransId="{E0F2AA5F-C3D2-4046-B4C2-F447F7ABA148}"/>
    <dgm:cxn modelId="{258ECFCC-32C1-4197-BAF8-AEA6EA43C961}" type="presOf" srcId="{9DEB6E88-A6A1-465B-BDF5-BD0DA7AC24AD}" destId="{27E268DF-2AB5-453D-958C-C9D4246B3F1B}" srcOrd="0" destOrd="0" presId="urn:microsoft.com/office/officeart/2018/2/layout/IconLabelDescriptionList"/>
    <dgm:cxn modelId="{4DD8B3CD-0340-4E97-9FE7-3268534EF6D3}" type="presOf" srcId="{E7EA5C4A-EBD5-4805-A9BC-A75E1A7F1B28}" destId="{FE583A74-9436-443D-BD2D-0A16DCDD60C1}" srcOrd="0" destOrd="1" presId="urn:microsoft.com/office/officeart/2018/2/layout/IconLabelDescriptionList"/>
    <dgm:cxn modelId="{05D04FDF-4E99-4416-AE74-FE38420E7C97}" srcId="{B5C44008-C606-426D-B2A7-022570FC24B4}" destId="{DAAF7D6B-39C0-47C6-BBB7-87702219313C}" srcOrd="0" destOrd="0" parTransId="{F9560CE2-FE5D-44A0-9FE4-C9E23638DE88}" sibTransId="{18C4CA7E-425C-4122-8C93-857467E47B91}"/>
    <dgm:cxn modelId="{1785BBFD-8FC7-45E8-B649-5BBFAB5F9BDD}" srcId="{B5C44008-C606-426D-B2A7-022570FC24B4}" destId="{9DEB6E88-A6A1-465B-BDF5-BD0DA7AC24AD}" srcOrd="1" destOrd="0" parTransId="{A7D76E3D-ED81-4ABB-A37B-7B154FC58703}" sibTransId="{2DBEF705-3D08-4389-9104-EA73AB260161}"/>
    <dgm:cxn modelId="{998367F2-BA86-4185-AB4E-F9A7231A4975}" type="presParOf" srcId="{023ED269-949A-4C82-9937-8EB871669229}" destId="{59D6CB59-AD0A-400A-BF24-AC753F155736}" srcOrd="0" destOrd="0" presId="urn:microsoft.com/office/officeart/2018/2/layout/IconLabelDescriptionList"/>
    <dgm:cxn modelId="{BC03A979-91BE-46C6-949F-D0B334268993}" type="presParOf" srcId="{59D6CB59-AD0A-400A-BF24-AC753F155736}" destId="{1C2C45CF-5628-426D-A093-66F07BE12935}" srcOrd="0" destOrd="0" presId="urn:microsoft.com/office/officeart/2018/2/layout/IconLabelDescriptionList"/>
    <dgm:cxn modelId="{1AB11AE1-25DC-40AB-A4EB-B4AF9210B3EE}" type="presParOf" srcId="{59D6CB59-AD0A-400A-BF24-AC753F155736}" destId="{6AA72F5F-52A8-42C7-AFB1-B2A7C581E469}" srcOrd="1" destOrd="0" presId="urn:microsoft.com/office/officeart/2018/2/layout/IconLabelDescriptionList"/>
    <dgm:cxn modelId="{A4807FE8-BBA7-4F64-BF93-1F45759B495A}" type="presParOf" srcId="{59D6CB59-AD0A-400A-BF24-AC753F155736}" destId="{BE04D6F8-D5BC-4C9C-9A55-A673EC268AC2}" srcOrd="2" destOrd="0" presId="urn:microsoft.com/office/officeart/2018/2/layout/IconLabelDescriptionList"/>
    <dgm:cxn modelId="{C3288800-EB79-4C8B-9CA1-82E99E0AD053}" type="presParOf" srcId="{59D6CB59-AD0A-400A-BF24-AC753F155736}" destId="{6D2322FA-9CED-41B7-9E3F-D45BA8A683C2}" srcOrd="3" destOrd="0" presId="urn:microsoft.com/office/officeart/2018/2/layout/IconLabelDescriptionList"/>
    <dgm:cxn modelId="{8F9BADA9-F7F7-4331-B78C-228FA4FD1F65}" type="presParOf" srcId="{59D6CB59-AD0A-400A-BF24-AC753F155736}" destId="{43BE7CC2-DDA3-4D46-A326-528FB671E068}" srcOrd="4" destOrd="0" presId="urn:microsoft.com/office/officeart/2018/2/layout/IconLabelDescriptionList"/>
    <dgm:cxn modelId="{643CBF30-6B5E-45B7-8E5F-95F3E6ED0326}" type="presParOf" srcId="{023ED269-949A-4C82-9937-8EB871669229}" destId="{69430ADA-FE7C-4DB6-BE59-58D3FC7D071F}" srcOrd="1" destOrd="0" presId="urn:microsoft.com/office/officeart/2018/2/layout/IconLabelDescriptionList"/>
    <dgm:cxn modelId="{EB1A52C7-EE04-4CDB-8B9E-E84CFEC57529}" type="presParOf" srcId="{023ED269-949A-4C82-9937-8EB871669229}" destId="{A7965C8E-28A4-480D-B109-10FC3C032D30}" srcOrd="2" destOrd="0" presId="urn:microsoft.com/office/officeart/2018/2/layout/IconLabelDescriptionList"/>
    <dgm:cxn modelId="{3A4C8B99-C4FF-4EFA-8E5D-3547DC57ECE9}" type="presParOf" srcId="{A7965C8E-28A4-480D-B109-10FC3C032D30}" destId="{40FFE52D-EDDE-4488-B269-53200FA1B688}" srcOrd="0" destOrd="0" presId="urn:microsoft.com/office/officeart/2018/2/layout/IconLabelDescriptionList"/>
    <dgm:cxn modelId="{23FA7251-1750-4845-BB45-46CDFF15EA61}" type="presParOf" srcId="{A7965C8E-28A4-480D-B109-10FC3C032D30}" destId="{CA0F5E8C-B304-4849-8899-37AF4CBBA4D9}" srcOrd="1" destOrd="0" presId="urn:microsoft.com/office/officeart/2018/2/layout/IconLabelDescriptionList"/>
    <dgm:cxn modelId="{528554DA-1EA7-4392-806C-2EA62E991035}" type="presParOf" srcId="{A7965C8E-28A4-480D-B109-10FC3C032D30}" destId="{27E268DF-2AB5-453D-958C-C9D4246B3F1B}" srcOrd="2" destOrd="0" presId="urn:microsoft.com/office/officeart/2018/2/layout/IconLabelDescriptionList"/>
    <dgm:cxn modelId="{1EEACA9F-026C-48B0-91B1-D2437D317B9D}" type="presParOf" srcId="{A7965C8E-28A4-480D-B109-10FC3C032D30}" destId="{53ECA052-2961-4CE4-B7B8-2300B8D11B1A}" srcOrd="3" destOrd="0" presId="urn:microsoft.com/office/officeart/2018/2/layout/IconLabelDescriptionList"/>
    <dgm:cxn modelId="{32A06515-DF5D-484C-B55B-00D04B7AF1C9}" type="presParOf" srcId="{A7965C8E-28A4-480D-B109-10FC3C032D30}" destId="{FE583A74-9436-443D-BD2D-0A16DCDD60C1}" srcOrd="4" destOrd="0" presId="urn:microsoft.com/office/officeart/2018/2/layout/IconLabelDescriptionList"/>
    <dgm:cxn modelId="{0B1F1A18-C841-4BF1-BBBB-CC0F8F55636B}" type="presParOf" srcId="{023ED269-949A-4C82-9937-8EB871669229}" destId="{E2286988-F889-48E5-A375-E8890CF43774}" srcOrd="3" destOrd="0" presId="urn:microsoft.com/office/officeart/2018/2/layout/IconLabelDescriptionList"/>
    <dgm:cxn modelId="{1CDE4DBD-3D96-487A-9C7B-4230E1300CEF}" type="presParOf" srcId="{023ED269-949A-4C82-9937-8EB871669229}" destId="{9D294EB5-C4E8-4010-8E2F-01AD5BCDAA88}" srcOrd="4" destOrd="0" presId="urn:microsoft.com/office/officeart/2018/2/layout/IconLabelDescriptionList"/>
    <dgm:cxn modelId="{1CF70FDB-2237-4011-999B-49AD3849865F}" type="presParOf" srcId="{9D294EB5-C4E8-4010-8E2F-01AD5BCDAA88}" destId="{4DEC556D-230A-4024-9DDC-BEF64930F39D}" srcOrd="0" destOrd="0" presId="urn:microsoft.com/office/officeart/2018/2/layout/IconLabelDescriptionList"/>
    <dgm:cxn modelId="{285FE3D4-8631-4E53-A83C-4E4F969D4388}" type="presParOf" srcId="{9D294EB5-C4E8-4010-8E2F-01AD5BCDAA88}" destId="{5A4B0197-4C21-4805-ADAB-B595B8ACEBE5}" srcOrd="1" destOrd="0" presId="urn:microsoft.com/office/officeart/2018/2/layout/IconLabelDescriptionList"/>
    <dgm:cxn modelId="{E9ECAC6B-4610-49BE-BB28-CC613DCCF3C7}" type="presParOf" srcId="{9D294EB5-C4E8-4010-8E2F-01AD5BCDAA88}" destId="{CCB85D57-3F86-4140-BE66-736531B78794}" srcOrd="2" destOrd="0" presId="urn:microsoft.com/office/officeart/2018/2/layout/IconLabelDescriptionList"/>
    <dgm:cxn modelId="{7E577FEC-46F1-43DF-8FCD-A06DCDACE81B}" type="presParOf" srcId="{9D294EB5-C4E8-4010-8E2F-01AD5BCDAA88}" destId="{929346BB-FAA4-439F-B005-5F1E0B73CE24}" srcOrd="3" destOrd="0" presId="urn:microsoft.com/office/officeart/2018/2/layout/IconLabelDescriptionList"/>
    <dgm:cxn modelId="{85A68B3A-A0CB-4685-A72F-9BB581B919BF}" type="presParOf" srcId="{9D294EB5-C4E8-4010-8E2F-01AD5BCDAA88}" destId="{C7D72E8C-731A-4645-A88C-64630A3324B4}"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7B71019-FAEA-4BD2-98FB-6FBC0B3E51BE}"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5B6A9169-E78F-4BCF-BDEB-943D0221C82E}">
      <dgm:prSet phldrT="[Text]"/>
      <dgm:spPr/>
      <dgm:t>
        <a:bodyPr/>
        <a:lstStyle/>
        <a:p>
          <a:r>
            <a:rPr lang="en-US" dirty="0"/>
            <a:t>AI Testing</a:t>
          </a:r>
        </a:p>
      </dgm:t>
    </dgm:pt>
    <dgm:pt modelId="{2ADA0294-1483-4729-9677-AA6508CACA82}" type="parTrans" cxnId="{D1EA3773-20E5-4821-B1B6-56C53E06C760}">
      <dgm:prSet/>
      <dgm:spPr/>
      <dgm:t>
        <a:bodyPr/>
        <a:lstStyle/>
        <a:p>
          <a:endParaRPr lang="en-US"/>
        </a:p>
      </dgm:t>
    </dgm:pt>
    <dgm:pt modelId="{6B2B804D-C14D-4BDB-9F0D-38A1FE174BB4}" type="sibTrans" cxnId="{D1EA3773-20E5-4821-B1B6-56C53E06C760}">
      <dgm:prSet/>
      <dgm:spPr/>
      <dgm:t>
        <a:bodyPr/>
        <a:lstStyle/>
        <a:p>
          <a:endParaRPr lang="en-US"/>
        </a:p>
      </dgm:t>
    </dgm:pt>
    <dgm:pt modelId="{39FDF5C4-A295-4AD9-8CE0-AC0E78AA87C6}">
      <dgm:prSet phldrT="[Text]"/>
      <dgm:spPr/>
      <dgm:t>
        <a:bodyPr/>
        <a:lstStyle/>
        <a:p>
          <a:r>
            <a:rPr lang="en-US" dirty="0"/>
            <a:t>Adversarial robustness</a:t>
          </a:r>
        </a:p>
      </dgm:t>
    </dgm:pt>
    <dgm:pt modelId="{D2C58790-B670-48D0-BA38-331CE5B490FE}" type="parTrans" cxnId="{119EBBA1-FC00-44B4-8E47-144769A09550}">
      <dgm:prSet/>
      <dgm:spPr/>
      <dgm:t>
        <a:bodyPr/>
        <a:lstStyle/>
        <a:p>
          <a:endParaRPr lang="en-US"/>
        </a:p>
      </dgm:t>
    </dgm:pt>
    <dgm:pt modelId="{E3732F40-D273-4BB8-BB88-035462538081}" type="sibTrans" cxnId="{119EBBA1-FC00-44B4-8E47-144769A09550}">
      <dgm:prSet/>
      <dgm:spPr/>
      <dgm:t>
        <a:bodyPr/>
        <a:lstStyle/>
        <a:p>
          <a:endParaRPr lang="en-US"/>
        </a:p>
      </dgm:t>
    </dgm:pt>
    <dgm:pt modelId="{4235D832-2185-4398-815F-7C0D122DDBC8}">
      <dgm:prSet/>
      <dgm:spPr/>
      <dgm:t>
        <a:bodyPr/>
        <a:lstStyle/>
        <a:p>
          <a:r>
            <a:rPr lang="en-US"/>
            <a:t>Monitoring AI</a:t>
          </a:r>
          <a:endParaRPr lang="en-US" dirty="0"/>
        </a:p>
      </dgm:t>
    </dgm:pt>
    <dgm:pt modelId="{86B9A448-C9D0-4034-9A1D-0472F4C209B2}" type="parTrans" cxnId="{A0A41ED8-9608-4081-8C3A-BA720B6682D3}">
      <dgm:prSet/>
      <dgm:spPr/>
      <dgm:t>
        <a:bodyPr/>
        <a:lstStyle/>
        <a:p>
          <a:endParaRPr lang="en-US"/>
        </a:p>
      </dgm:t>
    </dgm:pt>
    <dgm:pt modelId="{FC75AFE0-E6F7-4705-8055-D1333864538C}" type="sibTrans" cxnId="{A0A41ED8-9608-4081-8C3A-BA720B6682D3}">
      <dgm:prSet/>
      <dgm:spPr/>
      <dgm:t>
        <a:bodyPr/>
        <a:lstStyle/>
        <a:p>
          <a:endParaRPr lang="en-US"/>
        </a:p>
      </dgm:t>
    </dgm:pt>
    <dgm:pt modelId="{414AC779-6BCD-479F-A3F9-76770FD629DD}" type="pres">
      <dgm:prSet presAssocID="{F7B71019-FAEA-4BD2-98FB-6FBC0B3E51BE}" presName="Name0" presStyleCnt="0">
        <dgm:presLayoutVars>
          <dgm:dir/>
          <dgm:resizeHandles val="exact"/>
        </dgm:presLayoutVars>
      </dgm:prSet>
      <dgm:spPr/>
    </dgm:pt>
    <dgm:pt modelId="{39F10F11-3D40-4642-8B17-9D37CF766C2A}" type="pres">
      <dgm:prSet presAssocID="{5B6A9169-E78F-4BCF-BDEB-943D0221C82E}" presName="compNode" presStyleCnt="0"/>
      <dgm:spPr/>
    </dgm:pt>
    <dgm:pt modelId="{38FF5197-9357-4ED3-BA8D-8E089E81A4F3}" type="pres">
      <dgm:prSet presAssocID="{5B6A9169-E78F-4BCF-BDEB-943D0221C82E}" presName="pictRect" presStyleLbl="node1" presStyleIdx="0" presStyleCnt="3"/>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0000" r="20000"/>
          </a:stretch>
        </a:blipFill>
      </dgm:spPr>
      <dgm:extLst>
        <a:ext uri="{E40237B7-FDA0-4F09-8148-C483321AD2D9}">
          <dgm14:cNvPr xmlns:dgm14="http://schemas.microsoft.com/office/drawing/2010/diagram" id="0" name="" descr="Clipboard Mixed with solid fill"/>
        </a:ext>
      </dgm:extLst>
    </dgm:pt>
    <dgm:pt modelId="{10423FB8-ADE5-4D32-82FE-2F10C8178285}" type="pres">
      <dgm:prSet presAssocID="{5B6A9169-E78F-4BCF-BDEB-943D0221C82E}" presName="textRect" presStyleLbl="revTx" presStyleIdx="0" presStyleCnt="3">
        <dgm:presLayoutVars>
          <dgm:bulletEnabled val="1"/>
        </dgm:presLayoutVars>
      </dgm:prSet>
      <dgm:spPr/>
    </dgm:pt>
    <dgm:pt modelId="{BDE0E207-C83B-423F-AA14-865181964B25}" type="pres">
      <dgm:prSet presAssocID="{6B2B804D-C14D-4BDB-9F0D-38A1FE174BB4}" presName="sibTrans" presStyleLbl="sibTrans2D1" presStyleIdx="0" presStyleCnt="0"/>
      <dgm:spPr/>
    </dgm:pt>
    <dgm:pt modelId="{E7FC7571-B365-4924-9C3E-4DEEC8B63F53}" type="pres">
      <dgm:prSet presAssocID="{4235D832-2185-4398-815F-7C0D122DDBC8}" presName="compNode" presStyleCnt="0"/>
      <dgm:spPr/>
    </dgm:pt>
    <dgm:pt modelId="{F8EECEDC-DDAC-433C-87C2-11B8F4B77387}" type="pres">
      <dgm:prSet presAssocID="{4235D832-2185-4398-815F-7C0D122DDBC8}" presName="pictRect" presStyleLbl="node1" presStyleIdx="1" presStyleCnt="3"/>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0000" r="20000"/>
          </a:stretch>
        </a:blipFill>
      </dgm:spPr>
      <dgm:extLst>
        <a:ext uri="{E40237B7-FDA0-4F09-8148-C483321AD2D9}">
          <dgm14:cNvPr xmlns:dgm14="http://schemas.microsoft.com/office/drawing/2010/diagram" id="0" name="" descr="Security camera with solid fill"/>
        </a:ext>
      </dgm:extLst>
    </dgm:pt>
    <dgm:pt modelId="{5BB94637-C8ED-47D5-A1C9-9A1911381774}" type="pres">
      <dgm:prSet presAssocID="{4235D832-2185-4398-815F-7C0D122DDBC8}" presName="textRect" presStyleLbl="revTx" presStyleIdx="1" presStyleCnt="3">
        <dgm:presLayoutVars>
          <dgm:bulletEnabled val="1"/>
        </dgm:presLayoutVars>
      </dgm:prSet>
      <dgm:spPr/>
    </dgm:pt>
    <dgm:pt modelId="{7A095EA5-BEAD-4D2C-AAE2-C704F365BCCC}" type="pres">
      <dgm:prSet presAssocID="{FC75AFE0-E6F7-4705-8055-D1333864538C}" presName="sibTrans" presStyleLbl="sibTrans2D1" presStyleIdx="0" presStyleCnt="0"/>
      <dgm:spPr/>
    </dgm:pt>
    <dgm:pt modelId="{7A01899C-B12A-46D6-A2B3-B19035CE6B8D}" type="pres">
      <dgm:prSet presAssocID="{39FDF5C4-A295-4AD9-8CE0-AC0E78AA87C6}" presName="compNode" presStyleCnt="0"/>
      <dgm:spPr/>
    </dgm:pt>
    <dgm:pt modelId="{B3A1C6A3-AC62-457E-A559-ABB00B0FA947}" type="pres">
      <dgm:prSet presAssocID="{39FDF5C4-A295-4AD9-8CE0-AC0E78AA87C6}" presName="pictRect" presStyleLbl="node1" presStyleIdx="2" presStyleCnt="3"/>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0000" r="20000"/>
          </a:stretch>
        </a:blipFill>
      </dgm:spPr>
      <dgm:extLst>
        <a:ext uri="{E40237B7-FDA0-4F09-8148-C483321AD2D9}">
          <dgm14:cNvPr xmlns:dgm14="http://schemas.microsoft.com/office/drawing/2010/diagram" id="0" name="" descr="Robber with solid fill"/>
        </a:ext>
      </dgm:extLst>
    </dgm:pt>
    <dgm:pt modelId="{420E9C82-6F94-4795-BB20-EF3C41E7AD21}" type="pres">
      <dgm:prSet presAssocID="{39FDF5C4-A295-4AD9-8CE0-AC0E78AA87C6}" presName="textRect" presStyleLbl="revTx" presStyleIdx="2" presStyleCnt="3">
        <dgm:presLayoutVars>
          <dgm:bulletEnabled val="1"/>
        </dgm:presLayoutVars>
      </dgm:prSet>
      <dgm:spPr/>
    </dgm:pt>
  </dgm:ptLst>
  <dgm:cxnLst>
    <dgm:cxn modelId="{2109F768-231C-4840-A27C-111AFF1B09E1}" type="presOf" srcId="{FC75AFE0-E6F7-4705-8055-D1333864538C}" destId="{7A095EA5-BEAD-4D2C-AAE2-C704F365BCCC}" srcOrd="0" destOrd="0" presId="urn:microsoft.com/office/officeart/2005/8/layout/pList1"/>
    <dgm:cxn modelId="{C5103D6F-E529-44FA-9E2A-C570B765C34C}" type="presOf" srcId="{F7B71019-FAEA-4BD2-98FB-6FBC0B3E51BE}" destId="{414AC779-6BCD-479F-A3F9-76770FD629DD}" srcOrd="0" destOrd="0" presId="urn:microsoft.com/office/officeart/2005/8/layout/pList1"/>
    <dgm:cxn modelId="{D1EA3773-20E5-4821-B1B6-56C53E06C760}" srcId="{F7B71019-FAEA-4BD2-98FB-6FBC0B3E51BE}" destId="{5B6A9169-E78F-4BCF-BDEB-943D0221C82E}" srcOrd="0" destOrd="0" parTransId="{2ADA0294-1483-4729-9677-AA6508CACA82}" sibTransId="{6B2B804D-C14D-4BDB-9F0D-38A1FE174BB4}"/>
    <dgm:cxn modelId="{119EBBA1-FC00-44B4-8E47-144769A09550}" srcId="{F7B71019-FAEA-4BD2-98FB-6FBC0B3E51BE}" destId="{39FDF5C4-A295-4AD9-8CE0-AC0E78AA87C6}" srcOrd="2" destOrd="0" parTransId="{D2C58790-B670-48D0-BA38-331CE5B490FE}" sibTransId="{E3732F40-D273-4BB8-BB88-035462538081}"/>
    <dgm:cxn modelId="{A774AAA6-E44F-4FF0-A1FF-B49EB5E8F28F}" type="presOf" srcId="{5B6A9169-E78F-4BCF-BDEB-943D0221C82E}" destId="{10423FB8-ADE5-4D32-82FE-2F10C8178285}" srcOrd="0" destOrd="0" presId="urn:microsoft.com/office/officeart/2005/8/layout/pList1"/>
    <dgm:cxn modelId="{03D7A5B3-E417-4C36-BE72-43599AC1CAD8}" type="presOf" srcId="{39FDF5C4-A295-4AD9-8CE0-AC0E78AA87C6}" destId="{420E9C82-6F94-4795-BB20-EF3C41E7AD21}" srcOrd="0" destOrd="0" presId="urn:microsoft.com/office/officeart/2005/8/layout/pList1"/>
    <dgm:cxn modelId="{A0A41ED8-9608-4081-8C3A-BA720B6682D3}" srcId="{F7B71019-FAEA-4BD2-98FB-6FBC0B3E51BE}" destId="{4235D832-2185-4398-815F-7C0D122DDBC8}" srcOrd="1" destOrd="0" parTransId="{86B9A448-C9D0-4034-9A1D-0472F4C209B2}" sibTransId="{FC75AFE0-E6F7-4705-8055-D1333864538C}"/>
    <dgm:cxn modelId="{99349DDD-7156-4FA8-995E-E425D0B3B31D}" type="presOf" srcId="{4235D832-2185-4398-815F-7C0D122DDBC8}" destId="{5BB94637-C8ED-47D5-A1C9-9A1911381774}" srcOrd="0" destOrd="0" presId="urn:microsoft.com/office/officeart/2005/8/layout/pList1"/>
    <dgm:cxn modelId="{C57549FE-B74E-449D-9966-226FE855E7CC}" type="presOf" srcId="{6B2B804D-C14D-4BDB-9F0D-38A1FE174BB4}" destId="{BDE0E207-C83B-423F-AA14-865181964B25}" srcOrd="0" destOrd="0" presId="urn:microsoft.com/office/officeart/2005/8/layout/pList1"/>
    <dgm:cxn modelId="{A59E4381-FDCF-4F38-A1F3-DF362C1A6CAF}" type="presParOf" srcId="{414AC779-6BCD-479F-A3F9-76770FD629DD}" destId="{39F10F11-3D40-4642-8B17-9D37CF766C2A}" srcOrd="0" destOrd="0" presId="urn:microsoft.com/office/officeart/2005/8/layout/pList1"/>
    <dgm:cxn modelId="{4DCC3F0F-3C45-4C97-9EFA-592838F37138}" type="presParOf" srcId="{39F10F11-3D40-4642-8B17-9D37CF766C2A}" destId="{38FF5197-9357-4ED3-BA8D-8E089E81A4F3}" srcOrd="0" destOrd="0" presId="urn:microsoft.com/office/officeart/2005/8/layout/pList1"/>
    <dgm:cxn modelId="{B6DAA2C7-A888-4B38-A725-68F17AB93505}" type="presParOf" srcId="{39F10F11-3D40-4642-8B17-9D37CF766C2A}" destId="{10423FB8-ADE5-4D32-82FE-2F10C8178285}" srcOrd="1" destOrd="0" presId="urn:microsoft.com/office/officeart/2005/8/layout/pList1"/>
    <dgm:cxn modelId="{DC8A42C5-F645-481A-9D3D-0FC1E9413E99}" type="presParOf" srcId="{414AC779-6BCD-479F-A3F9-76770FD629DD}" destId="{BDE0E207-C83B-423F-AA14-865181964B25}" srcOrd="1" destOrd="0" presId="urn:microsoft.com/office/officeart/2005/8/layout/pList1"/>
    <dgm:cxn modelId="{A04D7862-85E6-4085-8933-3262B5AF7678}" type="presParOf" srcId="{414AC779-6BCD-479F-A3F9-76770FD629DD}" destId="{E7FC7571-B365-4924-9C3E-4DEEC8B63F53}" srcOrd="2" destOrd="0" presId="urn:microsoft.com/office/officeart/2005/8/layout/pList1"/>
    <dgm:cxn modelId="{3CAAF629-14AF-47F0-9448-99744F4CE648}" type="presParOf" srcId="{E7FC7571-B365-4924-9C3E-4DEEC8B63F53}" destId="{F8EECEDC-DDAC-433C-87C2-11B8F4B77387}" srcOrd="0" destOrd="0" presId="urn:microsoft.com/office/officeart/2005/8/layout/pList1"/>
    <dgm:cxn modelId="{A0F9B356-552E-4640-9327-782655A8234B}" type="presParOf" srcId="{E7FC7571-B365-4924-9C3E-4DEEC8B63F53}" destId="{5BB94637-C8ED-47D5-A1C9-9A1911381774}" srcOrd="1" destOrd="0" presId="urn:microsoft.com/office/officeart/2005/8/layout/pList1"/>
    <dgm:cxn modelId="{A931ACE8-5B25-4DA5-8DD7-B1679BF0D55D}" type="presParOf" srcId="{414AC779-6BCD-479F-A3F9-76770FD629DD}" destId="{7A095EA5-BEAD-4D2C-AAE2-C704F365BCCC}" srcOrd="3" destOrd="0" presId="urn:microsoft.com/office/officeart/2005/8/layout/pList1"/>
    <dgm:cxn modelId="{5899E952-299F-4E80-8707-9C1DEEA28197}" type="presParOf" srcId="{414AC779-6BCD-479F-A3F9-76770FD629DD}" destId="{7A01899C-B12A-46D6-A2B3-B19035CE6B8D}" srcOrd="4" destOrd="0" presId="urn:microsoft.com/office/officeart/2005/8/layout/pList1"/>
    <dgm:cxn modelId="{D4279784-13B7-4FC9-B8E8-6275711398F2}" type="presParOf" srcId="{7A01899C-B12A-46D6-A2B3-B19035CE6B8D}" destId="{B3A1C6A3-AC62-457E-A559-ABB00B0FA947}" srcOrd="0" destOrd="0" presId="urn:microsoft.com/office/officeart/2005/8/layout/pList1"/>
    <dgm:cxn modelId="{A7650985-ADB4-4F5C-8737-4D50D4678605}" type="presParOf" srcId="{7A01899C-B12A-46D6-A2B3-B19035CE6B8D}" destId="{420E9C82-6F94-4795-BB20-EF3C41E7AD2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832AB2-8936-4470-B909-BE7402322893}"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6A3A96B7-CBB0-421E-8348-37E89F9DCC08}">
      <dgm:prSet/>
      <dgm:spPr/>
      <dgm:t>
        <a:bodyPr/>
        <a:lstStyle/>
        <a:p>
          <a:r>
            <a:rPr lang="en-US" dirty="0"/>
            <a:t>Think like a human?</a:t>
          </a:r>
        </a:p>
      </dgm:t>
    </dgm:pt>
    <dgm:pt modelId="{04AE0A4E-B07C-4F7C-9018-F5F08434BBB8}" type="parTrans" cxnId="{79293258-1F1D-481C-BEF0-DEB360FD8894}">
      <dgm:prSet/>
      <dgm:spPr/>
      <dgm:t>
        <a:bodyPr/>
        <a:lstStyle/>
        <a:p>
          <a:endParaRPr lang="en-US"/>
        </a:p>
      </dgm:t>
    </dgm:pt>
    <dgm:pt modelId="{7E53CCB1-1282-4A85-8552-9211D16E0FF6}" type="sibTrans" cxnId="{79293258-1F1D-481C-BEF0-DEB360FD8894}">
      <dgm:prSet/>
      <dgm:spPr/>
      <dgm:t>
        <a:bodyPr/>
        <a:lstStyle/>
        <a:p>
          <a:endParaRPr lang="en-US"/>
        </a:p>
      </dgm:t>
    </dgm:pt>
    <dgm:pt modelId="{CE78E4BB-83F8-47E6-A961-7AC133F50D50}">
      <dgm:prSet>
        <dgm:style>
          <a:lnRef idx="3">
            <a:schemeClr val="lt1"/>
          </a:lnRef>
          <a:fillRef idx="1">
            <a:schemeClr val="accent6"/>
          </a:fillRef>
          <a:effectRef idx="1">
            <a:schemeClr val="accent6"/>
          </a:effectRef>
          <a:fontRef idx="minor">
            <a:schemeClr val="lt1"/>
          </a:fontRef>
        </dgm:style>
      </dgm:prSet>
      <dgm:spPr/>
      <dgm:t>
        <a:bodyPr/>
        <a:lstStyle/>
        <a:p>
          <a:r>
            <a:rPr lang="en-US" dirty="0"/>
            <a:t>Act like a human?</a:t>
          </a:r>
        </a:p>
      </dgm:t>
    </dgm:pt>
    <dgm:pt modelId="{9954E93C-DB74-4489-A2EB-C3560DD8465B}" type="parTrans" cxnId="{AE580DDA-90E7-4734-AB7C-C1348C4BD1E7}">
      <dgm:prSet/>
      <dgm:spPr/>
      <dgm:t>
        <a:bodyPr/>
        <a:lstStyle/>
        <a:p>
          <a:endParaRPr lang="en-US"/>
        </a:p>
      </dgm:t>
    </dgm:pt>
    <dgm:pt modelId="{26DCD576-8567-48DF-8A0D-00AF7A1DFC6D}" type="sibTrans" cxnId="{AE580DDA-90E7-4734-AB7C-C1348C4BD1E7}">
      <dgm:prSet/>
      <dgm:spPr/>
      <dgm:t>
        <a:bodyPr/>
        <a:lstStyle/>
        <a:p>
          <a:endParaRPr lang="en-US"/>
        </a:p>
      </dgm:t>
    </dgm:pt>
    <dgm:pt modelId="{699E814A-C7BB-45C9-8528-BC8893110D3A}">
      <dgm:prSet/>
      <dgm:spPr/>
      <dgm:t>
        <a:bodyPr/>
        <a:lstStyle/>
        <a:p>
          <a:r>
            <a:rPr lang="en-US" dirty="0"/>
            <a:t>Think rationally?</a:t>
          </a:r>
        </a:p>
      </dgm:t>
    </dgm:pt>
    <dgm:pt modelId="{315CA7EE-92C9-4D75-994E-DB8B3B65E079}" type="parTrans" cxnId="{B3EB14C0-37D9-4E1E-B1F1-D77AF15ADB17}">
      <dgm:prSet/>
      <dgm:spPr/>
      <dgm:t>
        <a:bodyPr/>
        <a:lstStyle/>
        <a:p>
          <a:endParaRPr lang="en-US"/>
        </a:p>
      </dgm:t>
    </dgm:pt>
    <dgm:pt modelId="{5E170A91-AAF4-41A0-98AF-36E7EF8A8185}" type="sibTrans" cxnId="{B3EB14C0-37D9-4E1E-B1F1-D77AF15ADB17}">
      <dgm:prSet/>
      <dgm:spPr/>
      <dgm:t>
        <a:bodyPr/>
        <a:lstStyle/>
        <a:p>
          <a:endParaRPr lang="en-US"/>
        </a:p>
      </dgm:t>
    </dgm:pt>
    <dgm:pt modelId="{BB38D456-89FF-45BB-9803-6B30B36AACB9}">
      <dgm:prSet/>
      <dgm:spPr/>
      <dgm:t>
        <a:bodyPr/>
        <a:lstStyle/>
        <a:p>
          <a:r>
            <a:rPr lang="en-US" dirty="0"/>
            <a:t>Act rationally?</a:t>
          </a:r>
        </a:p>
      </dgm:t>
    </dgm:pt>
    <dgm:pt modelId="{1AD6F811-8452-48AE-A0E3-1CAC1CBEC7F8}" type="parTrans" cxnId="{5C8C1C89-64B1-4A8F-84FD-D3CEC8F0FBFB}">
      <dgm:prSet/>
      <dgm:spPr/>
      <dgm:t>
        <a:bodyPr/>
        <a:lstStyle/>
        <a:p>
          <a:endParaRPr lang="en-US"/>
        </a:p>
      </dgm:t>
    </dgm:pt>
    <dgm:pt modelId="{C82D3F18-CB81-49C6-A3EA-F19001DD8F8A}" type="sibTrans" cxnId="{5C8C1C89-64B1-4A8F-84FD-D3CEC8F0FBFB}">
      <dgm:prSet/>
      <dgm:spPr/>
      <dgm:t>
        <a:bodyPr/>
        <a:lstStyle/>
        <a:p>
          <a:endParaRPr lang="en-US"/>
        </a:p>
      </dgm:t>
    </dgm:pt>
    <dgm:pt modelId="{8A865662-0E1F-48A4-A993-51A2BB9B2E4F}" type="pres">
      <dgm:prSet presAssocID="{E0832AB2-8936-4470-B909-BE7402322893}" presName="diagram" presStyleCnt="0">
        <dgm:presLayoutVars>
          <dgm:chPref val="1"/>
          <dgm:dir/>
          <dgm:animOne val="branch"/>
          <dgm:animLvl val="lvl"/>
          <dgm:resizeHandles/>
        </dgm:presLayoutVars>
      </dgm:prSet>
      <dgm:spPr/>
    </dgm:pt>
    <dgm:pt modelId="{EAC5ADFE-339A-4113-97C8-2B160FB55301}" type="pres">
      <dgm:prSet presAssocID="{6A3A96B7-CBB0-421E-8348-37E89F9DCC08}" presName="root" presStyleCnt="0"/>
      <dgm:spPr/>
    </dgm:pt>
    <dgm:pt modelId="{F7FD8F5A-9E67-42AB-81D8-27CA125220BB}" type="pres">
      <dgm:prSet presAssocID="{6A3A96B7-CBB0-421E-8348-37E89F9DCC08}" presName="rootComposite" presStyleCnt="0"/>
      <dgm:spPr/>
    </dgm:pt>
    <dgm:pt modelId="{3028E8D7-EA6F-4EA7-978A-43633D6AEAF6}" type="pres">
      <dgm:prSet presAssocID="{6A3A96B7-CBB0-421E-8348-37E89F9DCC08}" presName="rootText" presStyleLbl="node1" presStyleIdx="0" presStyleCnt="4"/>
      <dgm:spPr/>
    </dgm:pt>
    <dgm:pt modelId="{7E96EBE4-03A1-4197-A609-8D826601ABC1}" type="pres">
      <dgm:prSet presAssocID="{6A3A96B7-CBB0-421E-8348-37E89F9DCC08}" presName="rootConnector" presStyleLbl="node1" presStyleIdx="0" presStyleCnt="4"/>
      <dgm:spPr/>
    </dgm:pt>
    <dgm:pt modelId="{FD32282A-0269-4D8F-A4C8-0AC524E4BE98}" type="pres">
      <dgm:prSet presAssocID="{6A3A96B7-CBB0-421E-8348-37E89F9DCC08}" presName="childShape" presStyleCnt="0"/>
      <dgm:spPr/>
    </dgm:pt>
    <dgm:pt modelId="{4A7754E5-4AF7-4EF3-80D7-CE8DA9A463B0}" type="pres">
      <dgm:prSet presAssocID="{CE78E4BB-83F8-47E6-A961-7AC133F50D50}" presName="root" presStyleCnt="0"/>
      <dgm:spPr/>
    </dgm:pt>
    <dgm:pt modelId="{9FB9EDC3-647D-443D-8F9A-912D7651812C}" type="pres">
      <dgm:prSet presAssocID="{CE78E4BB-83F8-47E6-A961-7AC133F50D50}" presName="rootComposite" presStyleCnt="0"/>
      <dgm:spPr/>
    </dgm:pt>
    <dgm:pt modelId="{0BCE1037-9706-410D-834A-ECEC4388E735}" type="pres">
      <dgm:prSet presAssocID="{CE78E4BB-83F8-47E6-A961-7AC133F50D50}" presName="rootText" presStyleLbl="node1" presStyleIdx="1" presStyleCnt="4"/>
      <dgm:spPr/>
    </dgm:pt>
    <dgm:pt modelId="{26658136-CA3D-42D7-A36B-88198D905A09}" type="pres">
      <dgm:prSet presAssocID="{CE78E4BB-83F8-47E6-A961-7AC133F50D50}" presName="rootConnector" presStyleLbl="node1" presStyleIdx="1" presStyleCnt="4"/>
      <dgm:spPr/>
    </dgm:pt>
    <dgm:pt modelId="{F820BF47-1A0C-43F5-AAAD-6ACB2E9AD490}" type="pres">
      <dgm:prSet presAssocID="{CE78E4BB-83F8-47E6-A961-7AC133F50D50}" presName="childShape" presStyleCnt="0"/>
      <dgm:spPr/>
    </dgm:pt>
    <dgm:pt modelId="{5194E25F-D379-447F-929A-993DB7FDEBB6}" type="pres">
      <dgm:prSet presAssocID="{699E814A-C7BB-45C9-8528-BC8893110D3A}" presName="root" presStyleCnt="0"/>
      <dgm:spPr/>
    </dgm:pt>
    <dgm:pt modelId="{340FD182-E020-4339-8DC5-CEFA222C64AC}" type="pres">
      <dgm:prSet presAssocID="{699E814A-C7BB-45C9-8528-BC8893110D3A}" presName="rootComposite" presStyleCnt="0"/>
      <dgm:spPr/>
    </dgm:pt>
    <dgm:pt modelId="{405FCD6E-D4E8-41FA-B6A2-E4BB402E06BE}" type="pres">
      <dgm:prSet presAssocID="{699E814A-C7BB-45C9-8528-BC8893110D3A}" presName="rootText" presStyleLbl="node1" presStyleIdx="2" presStyleCnt="4"/>
      <dgm:spPr/>
    </dgm:pt>
    <dgm:pt modelId="{145781A5-5489-4E99-8DDD-A5C31F300089}" type="pres">
      <dgm:prSet presAssocID="{699E814A-C7BB-45C9-8528-BC8893110D3A}" presName="rootConnector" presStyleLbl="node1" presStyleIdx="2" presStyleCnt="4"/>
      <dgm:spPr/>
    </dgm:pt>
    <dgm:pt modelId="{4DD10E36-D14C-490A-BF06-A6B3FAFA273E}" type="pres">
      <dgm:prSet presAssocID="{699E814A-C7BB-45C9-8528-BC8893110D3A}" presName="childShape" presStyleCnt="0"/>
      <dgm:spPr/>
    </dgm:pt>
    <dgm:pt modelId="{C9B5881D-401D-4DFF-ADCD-A76BC6719BD1}" type="pres">
      <dgm:prSet presAssocID="{BB38D456-89FF-45BB-9803-6B30B36AACB9}" presName="root" presStyleCnt="0"/>
      <dgm:spPr/>
    </dgm:pt>
    <dgm:pt modelId="{3A20517E-5B01-4A3D-B6A4-42B27CCE0F77}" type="pres">
      <dgm:prSet presAssocID="{BB38D456-89FF-45BB-9803-6B30B36AACB9}" presName="rootComposite" presStyleCnt="0"/>
      <dgm:spPr/>
    </dgm:pt>
    <dgm:pt modelId="{8C5134CD-97C1-4A5D-8A99-397EA240E35C}" type="pres">
      <dgm:prSet presAssocID="{BB38D456-89FF-45BB-9803-6B30B36AACB9}" presName="rootText" presStyleLbl="node1" presStyleIdx="3" presStyleCnt="4"/>
      <dgm:spPr/>
    </dgm:pt>
    <dgm:pt modelId="{E785B7E3-F502-42E2-BE10-1B2C6EE54F76}" type="pres">
      <dgm:prSet presAssocID="{BB38D456-89FF-45BB-9803-6B30B36AACB9}" presName="rootConnector" presStyleLbl="node1" presStyleIdx="3" presStyleCnt="4"/>
      <dgm:spPr/>
    </dgm:pt>
    <dgm:pt modelId="{FECB1FBB-D3A5-464E-A91C-971D9A42C899}" type="pres">
      <dgm:prSet presAssocID="{BB38D456-89FF-45BB-9803-6B30B36AACB9}" presName="childShape" presStyleCnt="0"/>
      <dgm:spPr/>
    </dgm:pt>
  </dgm:ptLst>
  <dgm:cxnLst>
    <dgm:cxn modelId="{1A1E0818-8BC6-4A02-9D1E-E295C53E254E}" type="presOf" srcId="{699E814A-C7BB-45C9-8528-BC8893110D3A}" destId="{405FCD6E-D4E8-41FA-B6A2-E4BB402E06BE}" srcOrd="0" destOrd="0" presId="urn:microsoft.com/office/officeart/2005/8/layout/hierarchy3"/>
    <dgm:cxn modelId="{B1BB7568-5333-44BF-B6BD-938932D55139}" type="presOf" srcId="{6A3A96B7-CBB0-421E-8348-37E89F9DCC08}" destId="{3028E8D7-EA6F-4EA7-978A-43633D6AEAF6}" srcOrd="0" destOrd="0" presId="urn:microsoft.com/office/officeart/2005/8/layout/hierarchy3"/>
    <dgm:cxn modelId="{79293258-1F1D-481C-BEF0-DEB360FD8894}" srcId="{E0832AB2-8936-4470-B909-BE7402322893}" destId="{6A3A96B7-CBB0-421E-8348-37E89F9DCC08}" srcOrd="0" destOrd="0" parTransId="{04AE0A4E-B07C-4F7C-9018-F5F08434BBB8}" sibTransId="{7E53CCB1-1282-4A85-8552-9211D16E0FF6}"/>
    <dgm:cxn modelId="{9431497A-9835-404F-8A09-7068AAA8F50A}" type="presOf" srcId="{E0832AB2-8936-4470-B909-BE7402322893}" destId="{8A865662-0E1F-48A4-A993-51A2BB9B2E4F}" srcOrd="0" destOrd="0" presId="urn:microsoft.com/office/officeart/2005/8/layout/hierarchy3"/>
    <dgm:cxn modelId="{5C8C1C89-64B1-4A8F-84FD-D3CEC8F0FBFB}" srcId="{E0832AB2-8936-4470-B909-BE7402322893}" destId="{BB38D456-89FF-45BB-9803-6B30B36AACB9}" srcOrd="3" destOrd="0" parTransId="{1AD6F811-8452-48AE-A0E3-1CAC1CBEC7F8}" sibTransId="{C82D3F18-CB81-49C6-A3EA-F19001DD8F8A}"/>
    <dgm:cxn modelId="{CC528B8E-AA26-4738-8842-B207932A21D5}" type="presOf" srcId="{BB38D456-89FF-45BB-9803-6B30B36AACB9}" destId="{8C5134CD-97C1-4A5D-8A99-397EA240E35C}" srcOrd="0" destOrd="0" presId="urn:microsoft.com/office/officeart/2005/8/layout/hierarchy3"/>
    <dgm:cxn modelId="{8E448EA0-A335-4286-98A7-8350A9806306}" type="presOf" srcId="{CE78E4BB-83F8-47E6-A961-7AC133F50D50}" destId="{0BCE1037-9706-410D-834A-ECEC4388E735}" srcOrd="0" destOrd="0" presId="urn:microsoft.com/office/officeart/2005/8/layout/hierarchy3"/>
    <dgm:cxn modelId="{B3EB14C0-37D9-4E1E-B1F1-D77AF15ADB17}" srcId="{E0832AB2-8936-4470-B909-BE7402322893}" destId="{699E814A-C7BB-45C9-8528-BC8893110D3A}" srcOrd="2" destOrd="0" parTransId="{315CA7EE-92C9-4D75-994E-DB8B3B65E079}" sibTransId="{5E170A91-AAF4-41A0-98AF-36E7EF8A8185}"/>
    <dgm:cxn modelId="{AE580DDA-90E7-4734-AB7C-C1348C4BD1E7}" srcId="{E0832AB2-8936-4470-B909-BE7402322893}" destId="{CE78E4BB-83F8-47E6-A961-7AC133F50D50}" srcOrd="1" destOrd="0" parTransId="{9954E93C-DB74-4489-A2EB-C3560DD8465B}" sibTransId="{26DCD576-8567-48DF-8A0D-00AF7A1DFC6D}"/>
    <dgm:cxn modelId="{B735ECDB-F431-41D7-B5EB-7C8389FBDFD6}" type="presOf" srcId="{699E814A-C7BB-45C9-8528-BC8893110D3A}" destId="{145781A5-5489-4E99-8DDD-A5C31F300089}" srcOrd="1" destOrd="0" presId="urn:microsoft.com/office/officeart/2005/8/layout/hierarchy3"/>
    <dgm:cxn modelId="{384373DD-C986-4CA9-A0DB-89E762222F0D}" type="presOf" srcId="{6A3A96B7-CBB0-421E-8348-37E89F9DCC08}" destId="{7E96EBE4-03A1-4197-A609-8D826601ABC1}" srcOrd="1" destOrd="0" presId="urn:microsoft.com/office/officeart/2005/8/layout/hierarchy3"/>
    <dgm:cxn modelId="{5495CCE2-1673-4E88-9A5E-57DDFB70BC3C}" type="presOf" srcId="{BB38D456-89FF-45BB-9803-6B30B36AACB9}" destId="{E785B7E3-F502-42E2-BE10-1B2C6EE54F76}" srcOrd="1" destOrd="0" presId="urn:microsoft.com/office/officeart/2005/8/layout/hierarchy3"/>
    <dgm:cxn modelId="{E284C6F6-1A3F-499B-8EAB-E8CE265967BA}" type="presOf" srcId="{CE78E4BB-83F8-47E6-A961-7AC133F50D50}" destId="{26658136-CA3D-42D7-A36B-88198D905A09}" srcOrd="1" destOrd="0" presId="urn:microsoft.com/office/officeart/2005/8/layout/hierarchy3"/>
    <dgm:cxn modelId="{61A8217F-96E9-4BAA-A1E0-D8AA7A509C9C}" type="presParOf" srcId="{8A865662-0E1F-48A4-A993-51A2BB9B2E4F}" destId="{EAC5ADFE-339A-4113-97C8-2B160FB55301}" srcOrd="0" destOrd="0" presId="urn:microsoft.com/office/officeart/2005/8/layout/hierarchy3"/>
    <dgm:cxn modelId="{7613275C-A0D6-4EF6-B31A-B65540E57CFB}" type="presParOf" srcId="{EAC5ADFE-339A-4113-97C8-2B160FB55301}" destId="{F7FD8F5A-9E67-42AB-81D8-27CA125220BB}" srcOrd="0" destOrd="0" presId="urn:microsoft.com/office/officeart/2005/8/layout/hierarchy3"/>
    <dgm:cxn modelId="{585E41AC-2740-4B8E-87F9-86B474095BBD}" type="presParOf" srcId="{F7FD8F5A-9E67-42AB-81D8-27CA125220BB}" destId="{3028E8D7-EA6F-4EA7-978A-43633D6AEAF6}" srcOrd="0" destOrd="0" presId="urn:microsoft.com/office/officeart/2005/8/layout/hierarchy3"/>
    <dgm:cxn modelId="{FC964F3F-3CD1-4826-B7CD-BDE6731DA5AF}" type="presParOf" srcId="{F7FD8F5A-9E67-42AB-81D8-27CA125220BB}" destId="{7E96EBE4-03A1-4197-A609-8D826601ABC1}" srcOrd="1" destOrd="0" presId="urn:microsoft.com/office/officeart/2005/8/layout/hierarchy3"/>
    <dgm:cxn modelId="{C3B81C11-C670-484E-A374-0401397E49E6}" type="presParOf" srcId="{EAC5ADFE-339A-4113-97C8-2B160FB55301}" destId="{FD32282A-0269-4D8F-A4C8-0AC524E4BE98}" srcOrd="1" destOrd="0" presId="urn:microsoft.com/office/officeart/2005/8/layout/hierarchy3"/>
    <dgm:cxn modelId="{E341820C-E79E-431E-8B54-90529DAC17CF}" type="presParOf" srcId="{8A865662-0E1F-48A4-A993-51A2BB9B2E4F}" destId="{4A7754E5-4AF7-4EF3-80D7-CE8DA9A463B0}" srcOrd="1" destOrd="0" presId="urn:microsoft.com/office/officeart/2005/8/layout/hierarchy3"/>
    <dgm:cxn modelId="{8FDC9BB2-9B10-4D96-86A1-F2CEDA771BEC}" type="presParOf" srcId="{4A7754E5-4AF7-4EF3-80D7-CE8DA9A463B0}" destId="{9FB9EDC3-647D-443D-8F9A-912D7651812C}" srcOrd="0" destOrd="0" presId="urn:microsoft.com/office/officeart/2005/8/layout/hierarchy3"/>
    <dgm:cxn modelId="{D3AFDFCB-4C6E-4611-BC4A-12EDAF1079EE}" type="presParOf" srcId="{9FB9EDC3-647D-443D-8F9A-912D7651812C}" destId="{0BCE1037-9706-410D-834A-ECEC4388E735}" srcOrd="0" destOrd="0" presId="urn:microsoft.com/office/officeart/2005/8/layout/hierarchy3"/>
    <dgm:cxn modelId="{EAF80534-F4C5-43E7-AAC8-CFDCF1BF4496}" type="presParOf" srcId="{9FB9EDC3-647D-443D-8F9A-912D7651812C}" destId="{26658136-CA3D-42D7-A36B-88198D905A09}" srcOrd="1" destOrd="0" presId="urn:microsoft.com/office/officeart/2005/8/layout/hierarchy3"/>
    <dgm:cxn modelId="{CDF54187-655A-4EF6-B3B1-CE81B0392EC2}" type="presParOf" srcId="{4A7754E5-4AF7-4EF3-80D7-CE8DA9A463B0}" destId="{F820BF47-1A0C-43F5-AAAD-6ACB2E9AD490}" srcOrd="1" destOrd="0" presId="urn:microsoft.com/office/officeart/2005/8/layout/hierarchy3"/>
    <dgm:cxn modelId="{9AECAAFC-9667-4D11-9A0C-883A96F4955B}" type="presParOf" srcId="{8A865662-0E1F-48A4-A993-51A2BB9B2E4F}" destId="{5194E25F-D379-447F-929A-993DB7FDEBB6}" srcOrd="2" destOrd="0" presId="urn:microsoft.com/office/officeart/2005/8/layout/hierarchy3"/>
    <dgm:cxn modelId="{CDB3A7B7-D579-4F0A-B250-CF11F10931A1}" type="presParOf" srcId="{5194E25F-D379-447F-929A-993DB7FDEBB6}" destId="{340FD182-E020-4339-8DC5-CEFA222C64AC}" srcOrd="0" destOrd="0" presId="urn:microsoft.com/office/officeart/2005/8/layout/hierarchy3"/>
    <dgm:cxn modelId="{A18CDA89-75E1-4009-8662-12823BE0C735}" type="presParOf" srcId="{340FD182-E020-4339-8DC5-CEFA222C64AC}" destId="{405FCD6E-D4E8-41FA-B6A2-E4BB402E06BE}" srcOrd="0" destOrd="0" presId="urn:microsoft.com/office/officeart/2005/8/layout/hierarchy3"/>
    <dgm:cxn modelId="{39F44687-47CC-4847-B5FA-9171626C02EE}" type="presParOf" srcId="{340FD182-E020-4339-8DC5-CEFA222C64AC}" destId="{145781A5-5489-4E99-8DDD-A5C31F300089}" srcOrd="1" destOrd="0" presId="urn:microsoft.com/office/officeart/2005/8/layout/hierarchy3"/>
    <dgm:cxn modelId="{1739F4D7-7A71-46AD-AF18-AE4507282747}" type="presParOf" srcId="{5194E25F-D379-447F-929A-993DB7FDEBB6}" destId="{4DD10E36-D14C-490A-BF06-A6B3FAFA273E}" srcOrd="1" destOrd="0" presId="urn:microsoft.com/office/officeart/2005/8/layout/hierarchy3"/>
    <dgm:cxn modelId="{068BC3C5-4BFA-4DCA-883A-52FFA4FC7135}" type="presParOf" srcId="{8A865662-0E1F-48A4-A993-51A2BB9B2E4F}" destId="{C9B5881D-401D-4DFF-ADCD-A76BC6719BD1}" srcOrd="3" destOrd="0" presId="urn:microsoft.com/office/officeart/2005/8/layout/hierarchy3"/>
    <dgm:cxn modelId="{C65A04CF-331A-4999-B842-9651C3153CDB}" type="presParOf" srcId="{C9B5881D-401D-4DFF-ADCD-A76BC6719BD1}" destId="{3A20517E-5B01-4A3D-B6A4-42B27CCE0F77}" srcOrd="0" destOrd="0" presId="urn:microsoft.com/office/officeart/2005/8/layout/hierarchy3"/>
    <dgm:cxn modelId="{D3B3F63B-8FA7-4795-B320-E50599E40129}" type="presParOf" srcId="{3A20517E-5B01-4A3D-B6A4-42B27CCE0F77}" destId="{8C5134CD-97C1-4A5D-8A99-397EA240E35C}" srcOrd="0" destOrd="0" presId="urn:microsoft.com/office/officeart/2005/8/layout/hierarchy3"/>
    <dgm:cxn modelId="{46962050-7F6F-48CC-9B66-DDECEE9590AA}" type="presParOf" srcId="{3A20517E-5B01-4A3D-B6A4-42B27CCE0F77}" destId="{E785B7E3-F502-42E2-BE10-1B2C6EE54F76}" srcOrd="1" destOrd="0" presId="urn:microsoft.com/office/officeart/2005/8/layout/hierarchy3"/>
    <dgm:cxn modelId="{2AA459FA-75DB-4EFA-B026-73AF51A19058}" type="presParOf" srcId="{C9B5881D-401D-4DFF-ADCD-A76BC6719BD1}" destId="{FECB1FBB-D3A5-464E-A91C-971D9A42C89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CBC769-430B-4761-96FB-F82047239809}"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D223A89D-8F6B-4286-A0D4-2D51D1D6C061}">
      <dgm:prSet phldrT="[Text]" custT="1"/>
      <dgm:spPr/>
      <dgm:t>
        <a:bodyPr/>
        <a:lstStyle/>
        <a:p>
          <a:pPr>
            <a:buFont typeface="Arial" panose="020B0604020202020204" pitchFamily="34" charset="0"/>
            <a:buChar char="•"/>
          </a:pPr>
          <a:r>
            <a:rPr lang="en-US" sz="2000" b="1" dirty="0"/>
            <a:t>Narrow AI</a:t>
          </a:r>
          <a:endParaRPr lang="en-US" sz="2000" dirty="0"/>
        </a:p>
      </dgm:t>
    </dgm:pt>
    <dgm:pt modelId="{A30F4D55-5794-4EA0-A350-AB9355A616CE}" type="parTrans" cxnId="{51515AA0-A320-4871-A493-08F733ED50D7}">
      <dgm:prSet/>
      <dgm:spPr/>
      <dgm:t>
        <a:bodyPr/>
        <a:lstStyle/>
        <a:p>
          <a:endParaRPr lang="en-US"/>
        </a:p>
      </dgm:t>
    </dgm:pt>
    <dgm:pt modelId="{DB1B4E4A-9B0F-4CBB-A4B1-415BB0A55B62}" type="sibTrans" cxnId="{51515AA0-A320-4871-A493-08F733ED50D7}">
      <dgm:prSet/>
      <dgm:spPr/>
      <dgm:t>
        <a:bodyPr/>
        <a:lstStyle/>
        <a:p>
          <a:endParaRPr lang="en-US"/>
        </a:p>
      </dgm:t>
    </dgm:pt>
    <dgm:pt modelId="{35D69C1E-9B10-4DEB-AEC9-994AE2ACBCA7}">
      <dgm:prSet custT="1"/>
      <dgm:spPr/>
      <dgm:t>
        <a:bodyPr/>
        <a:lstStyle/>
        <a:p>
          <a:r>
            <a:rPr lang="en-US" sz="2000" b="1" dirty="0"/>
            <a:t>Artificial general intelligence (AGI)</a:t>
          </a:r>
          <a:endParaRPr lang="en-US" sz="1700" dirty="0"/>
        </a:p>
      </dgm:t>
    </dgm:pt>
    <dgm:pt modelId="{DCED1BE0-A9BB-40C0-B142-010ACC7EA9A2}" type="parTrans" cxnId="{1CE70866-6D62-48DB-A226-117D388AEA87}">
      <dgm:prSet/>
      <dgm:spPr/>
      <dgm:t>
        <a:bodyPr/>
        <a:lstStyle/>
        <a:p>
          <a:endParaRPr lang="en-US"/>
        </a:p>
      </dgm:t>
    </dgm:pt>
    <dgm:pt modelId="{B410FFA6-10C5-44B5-A4A1-0137A8A12DDE}" type="sibTrans" cxnId="{1CE70866-6D62-48DB-A226-117D388AEA87}">
      <dgm:prSet/>
      <dgm:spPr/>
      <dgm:t>
        <a:bodyPr/>
        <a:lstStyle/>
        <a:p>
          <a:endParaRPr lang="en-US"/>
        </a:p>
      </dgm:t>
    </dgm:pt>
    <dgm:pt modelId="{8B31FCA8-1FBC-4BEC-8AFC-C6C2124372CA}">
      <dgm:prSet custT="1"/>
      <dgm:spPr/>
      <dgm:t>
        <a:bodyPr/>
        <a:lstStyle/>
        <a:p>
          <a:r>
            <a:rPr lang="en-US" sz="1400" dirty="0"/>
            <a:t>An intelligent agents can solve a specific problem.</a:t>
          </a:r>
        </a:p>
      </dgm:t>
    </dgm:pt>
    <dgm:pt modelId="{11939444-F50A-4A86-973A-3239DF1217D5}" type="parTrans" cxnId="{EC64DFB2-5D17-446A-A13A-5421EEBAD8B2}">
      <dgm:prSet/>
      <dgm:spPr/>
      <dgm:t>
        <a:bodyPr/>
        <a:lstStyle/>
        <a:p>
          <a:endParaRPr lang="en-US"/>
        </a:p>
      </dgm:t>
    </dgm:pt>
    <dgm:pt modelId="{0D475C41-9688-4D31-A9B4-9B2E0AB67C34}" type="sibTrans" cxnId="{EC64DFB2-5D17-446A-A13A-5421EEBAD8B2}">
      <dgm:prSet/>
      <dgm:spPr/>
      <dgm:t>
        <a:bodyPr/>
        <a:lstStyle/>
        <a:p>
          <a:endParaRPr lang="en-US"/>
        </a:p>
      </dgm:t>
    </dgm:pt>
    <dgm:pt modelId="{2A98EBEA-A40B-4102-ADEF-4E9281907E9F}">
      <dgm:prSet custT="1"/>
      <dgm:spPr/>
      <dgm:t>
        <a:bodyPr/>
        <a:lstStyle/>
        <a:p>
          <a:r>
            <a:rPr lang="en-US" sz="1400" dirty="0"/>
            <a:t>A hypothetical intelligent agent which can understand or learn any intellectual task that human beings can. </a:t>
          </a:r>
          <a:r>
            <a:rPr lang="en-US" sz="1200" dirty="0">
              <a:solidFill>
                <a:schemeClr val="bg1">
                  <a:lumMod val="65000"/>
                </a:schemeClr>
              </a:solidFill>
              <a:latin typeface="+mn-lt"/>
              <a:ea typeface="+mn-ea"/>
              <a:cs typeface="+mn-cs"/>
            </a:rPr>
            <a:t>[Wikipedia entry on AGI]</a:t>
          </a:r>
          <a:endParaRPr lang="en-US" sz="1400" dirty="0"/>
        </a:p>
      </dgm:t>
    </dgm:pt>
    <dgm:pt modelId="{CC9801E7-A4E6-47F9-B697-1A810CF2BF5D}" type="parTrans" cxnId="{D2B00E5A-D1D5-4FD9-91CA-878FC05A3FC6}">
      <dgm:prSet/>
      <dgm:spPr/>
      <dgm:t>
        <a:bodyPr/>
        <a:lstStyle/>
        <a:p>
          <a:endParaRPr lang="en-US"/>
        </a:p>
      </dgm:t>
    </dgm:pt>
    <dgm:pt modelId="{70904AFC-62D3-4CD7-AA4C-9B29BB1DC512}" type="sibTrans" cxnId="{D2B00E5A-D1D5-4FD9-91CA-878FC05A3FC6}">
      <dgm:prSet/>
      <dgm:spPr/>
      <dgm:t>
        <a:bodyPr/>
        <a:lstStyle/>
        <a:p>
          <a:endParaRPr lang="en-US"/>
        </a:p>
      </dgm:t>
    </dgm:pt>
    <dgm:pt modelId="{B2EF1E62-6444-466A-9869-C4E9C30319F6}" type="pres">
      <dgm:prSet presAssocID="{F7CBC769-430B-4761-96FB-F82047239809}" presName="linearFlow" presStyleCnt="0">
        <dgm:presLayoutVars>
          <dgm:dir/>
          <dgm:animLvl val="lvl"/>
          <dgm:resizeHandles val="exact"/>
        </dgm:presLayoutVars>
      </dgm:prSet>
      <dgm:spPr/>
    </dgm:pt>
    <dgm:pt modelId="{3C52DE3D-9AF8-4F68-A761-6B9540D4887B}" type="pres">
      <dgm:prSet presAssocID="{D223A89D-8F6B-4286-A0D4-2D51D1D6C061}" presName="composite" presStyleCnt="0"/>
      <dgm:spPr/>
    </dgm:pt>
    <dgm:pt modelId="{6A5C3FDA-F674-45D8-83CB-EDB3C71F6B88}" type="pres">
      <dgm:prSet presAssocID="{D223A89D-8F6B-4286-A0D4-2D51D1D6C061}" presName="parTx" presStyleLbl="node1" presStyleIdx="0" presStyleCnt="2">
        <dgm:presLayoutVars>
          <dgm:chMax val="0"/>
          <dgm:chPref val="0"/>
          <dgm:bulletEnabled val="1"/>
        </dgm:presLayoutVars>
      </dgm:prSet>
      <dgm:spPr/>
    </dgm:pt>
    <dgm:pt modelId="{9B0C1AD1-ADE5-4002-87BD-986A68BFC592}" type="pres">
      <dgm:prSet presAssocID="{D223A89D-8F6B-4286-A0D4-2D51D1D6C061}" presName="parSh" presStyleLbl="node1" presStyleIdx="0" presStyleCnt="2"/>
      <dgm:spPr/>
    </dgm:pt>
    <dgm:pt modelId="{BBC2166F-C13A-402C-AFC1-AEE610D43C99}" type="pres">
      <dgm:prSet presAssocID="{D223A89D-8F6B-4286-A0D4-2D51D1D6C061}" presName="desTx" presStyleLbl="fgAcc1" presStyleIdx="0" presStyleCnt="2">
        <dgm:presLayoutVars>
          <dgm:bulletEnabled val="1"/>
        </dgm:presLayoutVars>
      </dgm:prSet>
      <dgm:spPr/>
    </dgm:pt>
    <dgm:pt modelId="{97B3A9F8-ED07-4112-A48D-46BB556A4E99}" type="pres">
      <dgm:prSet presAssocID="{DB1B4E4A-9B0F-4CBB-A4B1-415BB0A55B62}" presName="sibTrans" presStyleLbl="sibTrans2D1" presStyleIdx="0" presStyleCnt="1"/>
      <dgm:spPr/>
    </dgm:pt>
    <dgm:pt modelId="{E7C9DEFE-7164-40EC-B141-41A8C4CA2C5D}" type="pres">
      <dgm:prSet presAssocID="{DB1B4E4A-9B0F-4CBB-A4B1-415BB0A55B62}" presName="connTx" presStyleLbl="sibTrans2D1" presStyleIdx="0" presStyleCnt="1"/>
      <dgm:spPr/>
    </dgm:pt>
    <dgm:pt modelId="{8B5802F6-F1B1-4AEC-8114-5F71031DBCFD}" type="pres">
      <dgm:prSet presAssocID="{35D69C1E-9B10-4DEB-AEC9-994AE2ACBCA7}" presName="composite" presStyleCnt="0"/>
      <dgm:spPr/>
    </dgm:pt>
    <dgm:pt modelId="{2EA95712-64C3-407E-B45A-4B365697FBC4}" type="pres">
      <dgm:prSet presAssocID="{35D69C1E-9B10-4DEB-AEC9-994AE2ACBCA7}" presName="parTx" presStyleLbl="node1" presStyleIdx="0" presStyleCnt="2">
        <dgm:presLayoutVars>
          <dgm:chMax val="0"/>
          <dgm:chPref val="0"/>
          <dgm:bulletEnabled val="1"/>
        </dgm:presLayoutVars>
      </dgm:prSet>
      <dgm:spPr/>
    </dgm:pt>
    <dgm:pt modelId="{1191E827-5841-44D7-B182-28903ACD65DD}" type="pres">
      <dgm:prSet presAssocID="{35D69C1E-9B10-4DEB-AEC9-994AE2ACBCA7}" presName="parSh" presStyleLbl="node1" presStyleIdx="1" presStyleCnt="2"/>
      <dgm:spPr/>
    </dgm:pt>
    <dgm:pt modelId="{1A29D053-A425-4A43-8FBD-C7673BB8F533}" type="pres">
      <dgm:prSet presAssocID="{35D69C1E-9B10-4DEB-AEC9-994AE2ACBCA7}" presName="desTx" presStyleLbl="fgAcc1" presStyleIdx="1" presStyleCnt="2">
        <dgm:presLayoutVars>
          <dgm:bulletEnabled val="1"/>
        </dgm:presLayoutVars>
      </dgm:prSet>
      <dgm:spPr/>
    </dgm:pt>
  </dgm:ptLst>
  <dgm:cxnLst>
    <dgm:cxn modelId="{1CE70866-6D62-48DB-A226-117D388AEA87}" srcId="{F7CBC769-430B-4761-96FB-F82047239809}" destId="{35D69C1E-9B10-4DEB-AEC9-994AE2ACBCA7}" srcOrd="1" destOrd="0" parTransId="{DCED1BE0-A9BB-40C0-B142-010ACC7EA9A2}" sibTransId="{B410FFA6-10C5-44B5-A4A1-0137A8A12DDE}"/>
    <dgm:cxn modelId="{18C1CD6D-CB67-451F-A3F4-78F4487AB65B}" type="presOf" srcId="{F7CBC769-430B-4761-96FB-F82047239809}" destId="{B2EF1E62-6444-466A-9869-C4E9C30319F6}" srcOrd="0" destOrd="0" presId="urn:microsoft.com/office/officeart/2005/8/layout/process3"/>
    <dgm:cxn modelId="{D051E653-C3FB-43CA-98D2-CADFBED7E36D}" type="presOf" srcId="{DB1B4E4A-9B0F-4CBB-A4B1-415BB0A55B62}" destId="{97B3A9F8-ED07-4112-A48D-46BB556A4E99}" srcOrd="0" destOrd="0" presId="urn:microsoft.com/office/officeart/2005/8/layout/process3"/>
    <dgm:cxn modelId="{98BF0F56-6A22-42CC-BFD5-F1F411A34781}" type="presOf" srcId="{D223A89D-8F6B-4286-A0D4-2D51D1D6C061}" destId="{9B0C1AD1-ADE5-4002-87BD-986A68BFC592}" srcOrd="1" destOrd="0" presId="urn:microsoft.com/office/officeart/2005/8/layout/process3"/>
    <dgm:cxn modelId="{D2B00E5A-D1D5-4FD9-91CA-878FC05A3FC6}" srcId="{35D69C1E-9B10-4DEB-AEC9-994AE2ACBCA7}" destId="{2A98EBEA-A40B-4102-ADEF-4E9281907E9F}" srcOrd="0" destOrd="0" parTransId="{CC9801E7-A4E6-47F9-B697-1A810CF2BF5D}" sibTransId="{70904AFC-62D3-4CD7-AA4C-9B29BB1DC512}"/>
    <dgm:cxn modelId="{3B8C827F-D3CC-460C-9097-32A18DA37057}" type="presOf" srcId="{35D69C1E-9B10-4DEB-AEC9-994AE2ACBCA7}" destId="{2EA95712-64C3-407E-B45A-4B365697FBC4}" srcOrd="0" destOrd="0" presId="urn:microsoft.com/office/officeart/2005/8/layout/process3"/>
    <dgm:cxn modelId="{47C85485-198C-446F-8DB0-DA82A83E0894}" type="presOf" srcId="{DB1B4E4A-9B0F-4CBB-A4B1-415BB0A55B62}" destId="{E7C9DEFE-7164-40EC-B141-41A8C4CA2C5D}" srcOrd="1" destOrd="0" presId="urn:microsoft.com/office/officeart/2005/8/layout/process3"/>
    <dgm:cxn modelId="{E198BC8C-25D4-491F-895B-218F72E12DBE}" type="presOf" srcId="{2A98EBEA-A40B-4102-ADEF-4E9281907E9F}" destId="{1A29D053-A425-4A43-8FBD-C7673BB8F533}" srcOrd="0" destOrd="0" presId="urn:microsoft.com/office/officeart/2005/8/layout/process3"/>
    <dgm:cxn modelId="{51515AA0-A320-4871-A493-08F733ED50D7}" srcId="{F7CBC769-430B-4761-96FB-F82047239809}" destId="{D223A89D-8F6B-4286-A0D4-2D51D1D6C061}" srcOrd="0" destOrd="0" parTransId="{A30F4D55-5794-4EA0-A350-AB9355A616CE}" sibTransId="{DB1B4E4A-9B0F-4CBB-A4B1-415BB0A55B62}"/>
    <dgm:cxn modelId="{6BD2F6A0-A624-4D7B-AC52-B1F1E7DFC9E5}" type="presOf" srcId="{D223A89D-8F6B-4286-A0D4-2D51D1D6C061}" destId="{6A5C3FDA-F674-45D8-83CB-EDB3C71F6B88}" srcOrd="0" destOrd="0" presId="urn:microsoft.com/office/officeart/2005/8/layout/process3"/>
    <dgm:cxn modelId="{EC64DFB2-5D17-446A-A13A-5421EEBAD8B2}" srcId="{D223A89D-8F6B-4286-A0D4-2D51D1D6C061}" destId="{8B31FCA8-1FBC-4BEC-8AFC-C6C2124372CA}" srcOrd="0" destOrd="0" parTransId="{11939444-F50A-4A86-973A-3239DF1217D5}" sibTransId="{0D475C41-9688-4D31-A9B4-9B2E0AB67C34}"/>
    <dgm:cxn modelId="{FD9074DB-DB93-4EF9-A1A4-238DCC2C4183}" type="presOf" srcId="{35D69C1E-9B10-4DEB-AEC9-994AE2ACBCA7}" destId="{1191E827-5841-44D7-B182-28903ACD65DD}" srcOrd="1" destOrd="0" presId="urn:microsoft.com/office/officeart/2005/8/layout/process3"/>
    <dgm:cxn modelId="{C07F26E4-716C-4956-A255-031447B2E9AD}" type="presOf" srcId="{8B31FCA8-1FBC-4BEC-8AFC-C6C2124372CA}" destId="{BBC2166F-C13A-402C-AFC1-AEE610D43C99}" srcOrd="0" destOrd="0" presId="urn:microsoft.com/office/officeart/2005/8/layout/process3"/>
    <dgm:cxn modelId="{337A97CA-2C11-43F0-B3C8-F235C6C9CAD6}" type="presParOf" srcId="{B2EF1E62-6444-466A-9869-C4E9C30319F6}" destId="{3C52DE3D-9AF8-4F68-A761-6B9540D4887B}" srcOrd="0" destOrd="0" presId="urn:microsoft.com/office/officeart/2005/8/layout/process3"/>
    <dgm:cxn modelId="{73FE1975-ED06-48E5-88D1-347EB1F9A086}" type="presParOf" srcId="{3C52DE3D-9AF8-4F68-A761-6B9540D4887B}" destId="{6A5C3FDA-F674-45D8-83CB-EDB3C71F6B88}" srcOrd="0" destOrd="0" presId="urn:microsoft.com/office/officeart/2005/8/layout/process3"/>
    <dgm:cxn modelId="{0474E990-F37C-4E36-88F3-23F5F792F82A}" type="presParOf" srcId="{3C52DE3D-9AF8-4F68-A761-6B9540D4887B}" destId="{9B0C1AD1-ADE5-4002-87BD-986A68BFC592}" srcOrd="1" destOrd="0" presId="urn:microsoft.com/office/officeart/2005/8/layout/process3"/>
    <dgm:cxn modelId="{DF051F2C-F2E5-429F-82F0-FD72451C1846}" type="presParOf" srcId="{3C52DE3D-9AF8-4F68-A761-6B9540D4887B}" destId="{BBC2166F-C13A-402C-AFC1-AEE610D43C99}" srcOrd="2" destOrd="0" presId="urn:microsoft.com/office/officeart/2005/8/layout/process3"/>
    <dgm:cxn modelId="{0FF394FC-1063-4A8F-AC48-E22CC1C40A18}" type="presParOf" srcId="{B2EF1E62-6444-466A-9869-C4E9C30319F6}" destId="{97B3A9F8-ED07-4112-A48D-46BB556A4E99}" srcOrd="1" destOrd="0" presId="urn:microsoft.com/office/officeart/2005/8/layout/process3"/>
    <dgm:cxn modelId="{1A3404D4-7F96-4D22-82C0-6712A912887A}" type="presParOf" srcId="{97B3A9F8-ED07-4112-A48D-46BB556A4E99}" destId="{E7C9DEFE-7164-40EC-B141-41A8C4CA2C5D}" srcOrd="0" destOrd="0" presId="urn:microsoft.com/office/officeart/2005/8/layout/process3"/>
    <dgm:cxn modelId="{DA2BBBF7-16F7-4B6E-96CB-59877F81A73F}" type="presParOf" srcId="{B2EF1E62-6444-466A-9869-C4E9C30319F6}" destId="{8B5802F6-F1B1-4AEC-8114-5F71031DBCFD}" srcOrd="2" destOrd="0" presId="urn:microsoft.com/office/officeart/2005/8/layout/process3"/>
    <dgm:cxn modelId="{7844F455-3DF7-4526-B412-5ACD7C630407}" type="presParOf" srcId="{8B5802F6-F1B1-4AEC-8114-5F71031DBCFD}" destId="{2EA95712-64C3-407E-B45A-4B365697FBC4}" srcOrd="0" destOrd="0" presId="urn:microsoft.com/office/officeart/2005/8/layout/process3"/>
    <dgm:cxn modelId="{763CBC2F-9F16-4812-A2A6-CC476579361A}" type="presParOf" srcId="{8B5802F6-F1B1-4AEC-8114-5F71031DBCFD}" destId="{1191E827-5841-44D7-B182-28903ACD65DD}" srcOrd="1" destOrd="0" presId="urn:microsoft.com/office/officeart/2005/8/layout/process3"/>
    <dgm:cxn modelId="{55C49BC4-255F-43FC-8BBB-E6EF06CB6723}" type="presParOf" srcId="{8B5802F6-F1B1-4AEC-8114-5F71031DBCFD}" destId="{1A29D053-A425-4A43-8FBD-C7673BB8F533}"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91D540-6235-4E81-9CA6-586E2139AD8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47B16F09-85B7-4241-A0D7-03C106C26470}">
      <dgm:prSet/>
      <dgm:spPr/>
      <dgm:t>
        <a:bodyPr/>
        <a:lstStyle/>
        <a:p>
          <a:r>
            <a:rPr lang="en-US" dirty="0"/>
            <a:t>The brain as an information processing machine.</a:t>
          </a:r>
        </a:p>
      </dgm:t>
    </dgm:pt>
    <dgm:pt modelId="{3BC1B446-3977-4835-AFA9-E92E64979657}" type="parTrans" cxnId="{FD8A18B0-BCE6-4FC6-91A4-3434E683EFBE}">
      <dgm:prSet/>
      <dgm:spPr/>
      <dgm:t>
        <a:bodyPr/>
        <a:lstStyle/>
        <a:p>
          <a:endParaRPr lang="en-US"/>
        </a:p>
      </dgm:t>
    </dgm:pt>
    <dgm:pt modelId="{9A8CB736-1E2E-4DE4-A8F8-88CB50D0B9DD}" type="sibTrans" cxnId="{FD8A18B0-BCE6-4FC6-91A4-3434E683EFBE}">
      <dgm:prSet/>
      <dgm:spPr/>
      <dgm:t>
        <a:bodyPr/>
        <a:lstStyle/>
        <a:p>
          <a:endParaRPr lang="en-US"/>
        </a:p>
      </dgm:t>
    </dgm:pt>
    <dgm:pt modelId="{4176686A-0A77-4AD4-BC32-27435AC37BAA}">
      <dgm:prSet/>
      <dgm:spPr/>
      <dgm:t>
        <a:bodyPr/>
        <a:lstStyle/>
        <a:p>
          <a:r>
            <a:rPr lang="en-US" dirty="0"/>
            <a:t>How to understand cognition as a computational process? </a:t>
          </a:r>
        </a:p>
      </dgm:t>
    </dgm:pt>
    <dgm:pt modelId="{7E1501A9-09CE-4CC6-B7EE-5B9B170DDCA2}" type="parTrans" cxnId="{9B25E7C0-EF84-4767-895A-812FD7B6A4A3}">
      <dgm:prSet/>
      <dgm:spPr/>
      <dgm:t>
        <a:bodyPr/>
        <a:lstStyle/>
        <a:p>
          <a:endParaRPr lang="en-US"/>
        </a:p>
      </dgm:t>
    </dgm:pt>
    <dgm:pt modelId="{6B3EAF73-0F72-4123-A6EE-8BEA752508BA}" type="sibTrans" cxnId="{9B25E7C0-EF84-4767-895A-812FD7B6A4A3}">
      <dgm:prSet/>
      <dgm:spPr/>
      <dgm:t>
        <a:bodyPr/>
        <a:lstStyle/>
        <a:p>
          <a:endParaRPr lang="en-US"/>
        </a:p>
      </dgm:t>
    </dgm:pt>
    <dgm:pt modelId="{9F573DBB-B06F-47B4-845A-DA3A6AC01866}">
      <dgm:prSet/>
      <dgm:spPr/>
      <dgm:t>
        <a:bodyPr/>
        <a:lstStyle/>
        <a:p>
          <a:r>
            <a:rPr lang="en-US" dirty="0"/>
            <a:t>Introspection: try to think about how we think.</a:t>
          </a:r>
        </a:p>
      </dgm:t>
    </dgm:pt>
    <dgm:pt modelId="{03CB14EE-8448-4AA2-B572-4C7D7AB63A92}" type="parTrans" cxnId="{4BF86441-F20B-49C0-BFA7-40D77F60441C}">
      <dgm:prSet/>
      <dgm:spPr/>
      <dgm:t>
        <a:bodyPr/>
        <a:lstStyle/>
        <a:p>
          <a:endParaRPr lang="en-US"/>
        </a:p>
      </dgm:t>
    </dgm:pt>
    <dgm:pt modelId="{B535AAFE-5536-41C9-917D-B3734792BCB0}" type="sibTrans" cxnId="{4BF86441-F20B-49C0-BFA7-40D77F60441C}">
      <dgm:prSet/>
      <dgm:spPr/>
      <dgm:t>
        <a:bodyPr/>
        <a:lstStyle/>
        <a:p>
          <a:endParaRPr lang="en-US"/>
        </a:p>
      </dgm:t>
    </dgm:pt>
    <dgm:pt modelId="{D9B12A12-0793-4D2A-AA4A-439DD7CD4BE2}">
      <dgm:prSet/>
      <dgm:spPr/>
      <dgm:t>
        <a:bodyPr/>
        <a:lstStyle/>
        <a:p>
          <a:r>
            <a:rPr lang="en-US" dirty="0"/>
            <a:t>Predict the behavior of human subjects.</a:t>
          </a:r>
        </a:p>
      </dgm:t>
    </dgm:pt>
    <dgm:pt modelId="{389A5292-1AF9-4BD8-8CDF-1DEC47AD692D}" type="parTrans" cxnId="{611735C9-FF1D-4C98-BB83-E8ACCC61720E}">
      <dgm:prSet/>
      <dgm:spPr/>
      <dgm:t>
        <a:bodyPr/>
        <a:lstStyle/>
        <a:p>
          <a:endParaRPr lang="en-US"/>
        </a:p>
      </dgm:t>
    </dgm:pt>
    <dgm:pt modelId="{4B5C9C2E-9877-4DA3-A4AB-6C14F972EB25}" type="sibTrans" cxnId="{611735C9-FF1D-4C98-BB83-E8ACCC61720E}">
      <dgm:prSet/>
      <dgm:spPr/>
      <dgm:t>
        <a:bodyPr/>
        <a:lstStyle/>
        <a:p>
          <a:endParaRPr lang="en-US"/>
        </a:p>
      </dgm:t>
    </dgm:pt>
    <dgm:pt modelId="{71B30901-C32D-4877-AE34-A452B78B1192}">
      <dgm:prSet/>
      <dgm:spPr/>
      <dgm:t>
        <a:bodyPr/>
        <a:lstStyle/>
        <a:p>
          <a:r>
            <a:rPr lang="en-US" dirty="0"/>
            <a:t>Image the brain, examine neurological data</a:t>
          </a:r>
        </a:p>
      </dgm:t>
    </dgm:pt>
    <dgm:pt modelId="{0649210F-85D3-4AB6-ACD3-A30ED6379DF2}" type="parTrans" cxnId="{1F243229-EF46-4976-A82B-20BF7EF05D58}">
      <dgm:prSet/>
      <dgm:spPr/>
      <dgm:t>
        <a:bodyPr/>
        <a:lstStyle/>
        <a:p>
          <a:endParaRPr lang="en-US"/>
        </a:p>
      </dgm:t>
    </dgm:pt>
    <dgm:pt modelId="{DBCE388C-64A7-4741-99A9-CA41C0091746}" type="sibTrans" cxnId="{1F243229-EF46-4976-A82B-20BF7EF05D58}">
      <dgm:prSet/>
      <dgm:spPr/>
      <dgm:t>
        <a:bodyPr/>
        <a:lstStyle/>
        <a:p>
          <a:endParaRPr lang="en-US"/>
        </a:p>
      </dgm:t>
    </dgm:pt>
    <dgm:pt modelId="{54D207B6-6EAA-4DAC-A64A-CC95C19AF78C}">
      <dgm:prSet/>
      <dgm:spPr/>
      <dgm:t>
        <a:bodyPr/>
        <a:lstStyle/>
        <a:p>
          <a:r>
            <a:rPr lang="en-US" dirty="0"/>
            <a:t>Requires scientific theories of how the brain works.</a:t>
          </a:r>
          <a:br>
            <a:rPr lang="en-US" dirty="0"/>
          </a:br>
          <a:br>
            <a:rPr lang="en-US" dirty="0"/>
          </a:br>
          <a:br>
            <a:rPr lang="en-US" dirty="0"/>
          </a:br>
          <a:r>
            <a:rPr lang="en-US" b="1" dirty="0"/>
            <a:t>Note</a:t>
          </a:r>
          <a:r>
            <a:rPr lang="en-US" dirty="0"/>
            <a:t>: The brain does not work like artificial neural networks from ML!</a:t>
          </a:r>
        </a:p>
      </dgm:t>
    </dgm:pt>
    <dgm:pt modelId="{D5E46255-BAD8-4598-958E-04C62512C8CF}" type="parTrans" cxnId="{0CB1E9B2-EBC7-4388-AB12-9A1E3C24E69D}">
      <dgm:prSet/>
      <dgm:spPr/>
      <dgm:t>
        <a:bodyPr/>
        <a:lstStyle/>
        <a:p>
          <a:endParaRPr lang="en-US"/>
        </a:p>
      </dgm:t>
    </dgm:pt>
    <dgm:pt modelId="{88BAFD53-9D2F-4E81-9532-279C6A73F419}" type="sibTrans" cxnId="{0CB1E9B2-EBC7-4388-AB12-9A1E3C24E69D}">
      <dgm:prSet/>
      <dgm:spPr/>
      <dgm:t>
        <a:bodyPr/>
        <a:lstStyle/>
        <a:p>
          <a:endParaRPr lang="en-US"/>
        </a:p>
      </dgm:t>
    </dgm:pt>
    <dgm:pt modelId="{F4420970-3A5D-45FB-BF9D-C807B6F87492}">
      <dgm:prSet/>
      <dgm:spPr/>
      <dgm:t>
        <a:bodyPr/>
        <a:lstStyle/>
        <a:p>
          <a:r>
            <a:rPr lang="en-US" dirty="0"/>
            <a:t>AI consciousness</a:t>
          </a:r>
        </a:p>
      </dgm:t>
    </dgm:pt>
    <dgm:pt modelId="{C820B902-4ADB-4724-AC24-4091EDF1BB38}" type="parTrans" cxnId="{2590E90A-F537-45D4-BAE0-D5D6FF1C8F47}">
      <dgm:prSet/>
      <dgm:spPr/>
      <dgm:t>
        <a:bodyPr/>
        <a:lstStyle/>
        <a:p>
          <a:endParaRPr lang="en-US"/>
        </a:p>
      </dgm:t>
    </dgm:pt>
    <dgm:pt modelId="{03F683D4-EA23-44B7-B1A2-5B4256427A93}" type="sibTrans" cxnId="{2590E90A-F537-45D4-BAE0-D5D6FF1C8F47}">
      <dgm:prSet/>
      <dgm:spPr/>
      <dgm:t>
        <a:bodyPr/>
        <a:lstStyle/>
        <a:p>
          <a:endParaRPr lang="en-US"/>
        </a:p>
      </dgm:t>
    </dgm:pt>
    <dgm:pt modelId="{2C2B94A0-7AF2-4F76-980B-67977D819AF1}">
      <dgm:prSet/>
      <dgm:spPr/>
      <dgm:t>
        <a:bodyPr/>
        <a:lstStyle/>
        <a:p>
          <a:r>
            <a:rPr lang="en-US" dirty="0"/>
            <a:t>What does it mean that a machine is conscient/sentient?</a:t>
          </a:r>
        </a:p>
      </dgm:t>
    </dgm:pt>
    <dgm:pt modelId="{6AFFEB9C-E01C-42E4-A557-DFC776C06335}" type="parTrans" cxnId="{D7084B57-63D8-46A0-9800-94FC29D17022}">
      <dgm:prSet/>
      <dgm:spPr/>
      <dgm:t>
        <a:bodyPr/>
        <a:lstStyle/>
        <a:p>
          <a:endParaRPr lang="en-US"/>
        </a:p>
      </dgm:t>
    </dgm:pt>
    <dgm:pt modelId="{76AD14C7-EA27-4F82-9481-E4BAA83A5926}" type="sibTrans" cxnId="{D7084B57-63D8-46A0-9800-94FC29D17022}">
      <dgm:prSet/>
      <dgm:spPr/>
      <dgm:t>
        <a:bodyPr/>
        <a:lstStyle/>
        <a:p>
          <a:endParaRPr lang="en-US"/>
        </a:p>
      </dgm:t>
    </dgm:pt>
    <dgm:pt modelId="{DCE4EF53-40C5-4CF6-BA7C-9F9052A2F11B}">
      <dgm:prSet/>
      <dgm:spPr/>
      <dgm:t>
        <a:bodyPr/>
        <a:lstStyle/>
        <a:p>
          <a:endParaRPr lang="en-US" dirty="0"/>
        </a:p>
      </dgm:t>
    </dgm:pt>
    <dgm:pt modelId="{896A7B0B-6D5E-4C12-A56E-D6A7608C7285}" type="parTrans" cxnId="{B588578F-0C14-405E-8C1D-A7B161F1C15A}">
      <dgm:prSet/>
      <dgm:spPr/>
      <dgm:t>
        <a:bodyPr/>
        <a:lstStyle/>
        <a:p>
          <a:endParaRPr lang="en-US"/>
        </a:p>
      </dgm:t>
    </dgm:pt>
    <dgm:pt modelId="{C4AF730E-7582-4471-8C86-E32E1C3A57BF}" type="sibTrans" cxnId="{B588578F-0C14-405E-8C1D-A7B161F1C15A}">
      <dgm:prSet/>
      <dgm:spPr/>
      <dgm:t>
        <a:bodyPr/>
        <a:lstStyle/>
        <a:p>
          <a:endParaRPr lang="en-US"/>
        </a:p>
      </dgm:t>
    </dgm:pt>
    <dgm:pt modelId="{A33F9E87-B5FF-4F9F-997A-3313A6566F5F}">
      <dgm:prSet/>
      <dgm:spPr/>
      <dgm:t>
        <a:bodyPr/>
        <a:lstStyle/>
        <a:p>
          <a:r>
            <a:rPr lang="en-US" dirty="0"/>
            <a:t>How can we tell?</a:t>
          </a:r>
          <a:br>
            <a:rPr lang="en-US" dirty="0"/>
          </a:br>
          <a:br>
            <a:rPr lang="en-US" dirty="0"/>
          </a:br>
          <a:br>
            <a:rPr lang="en-US" dirty="0"/>
          </a:br>
          <a:r>
            <a:rPr lang="en-US" dirty="0"/>
            <a:t>(What do we do?)</a:t>
          </a:r>
        </a:p>
      </dgm:t>
    </dgm:pt>
    <dgm:pt modelId="{9C32CCB6-D41A-4661-80E2-F89A86BEA622}" type="parTrans" cxnId="{FAAABCFA-5EC3-477D-ABB7-417802D0BF0A}">
      <dgm:prSet/>
      <dgm:spPr/>
      <dgm:t>
        <a:bodyPr/>
        <a:lstStyle/>
        <a:p>
          <a:endParaRPr lang="en-US"/>
        </a:p>
      </dgm:t>
    </dgm:pt>
    <dgm:pt modelId="{85D21793-2665-42EC-835D-40B1AF457040}" type="sibTrans" cxnId="{FAAABCFA-5EC3-477D-ABB7-417802D0BF0A}">
      <dgm:prSet/>
      <dgm:spPr/>
      <dgm:t>
        <a:bodyPr/>
        <a:lstStyle/>
        <a:p>
          <a:endParaRPr lang="en-US"/>
        </a:p>
      </dgm:t>
    </dgm:pt>
    <dgm:pt modelId="{4FEACBC4-0513-46CA-A3CE-F85FB5E59805}">
      <dgm:prSet/>
      <dgm:spPr/>
      <dgm:t>
        <a:bodyPr/>
        <a:lstStyle/>
        <a:p>
          <a:endParaRPr lang="en-US" dirty="0"/>
        </a:p>
      </dgm:t>
    </dgm:pt>
    <dgm:pt modelId="{6F1047EF-286A-4A65-881C-423C78E4F4A8}" type="parTrans" cxnId="{3D3FDC33-BD74-4276-BA58-7E18844898FB}">
      <dgm:prSet/>
      <dgm:spPr/>
      <dgm:t>
        <a:bodyPr/>
        <a:lstStyle/>
        <a:p>
          <a:endParaRPr lang="en-US"/>
        </a:p>
      </dgm:t>
    </dgm:pt>
    <dgm:pt modelId="{7594441E-B302-4F5F-89C2-AB9E09AE0B14}" type="sibTrans" cxnId="{3D3FDC33-BD74-4276-BA58-7E18844898FB}">
      <dgm:prSet/>
      <dgm:spPr/>
      <dgm:t>
        <a:bodyPr/>
        <a:lstStyle/>
        <a:p>
          <a:endParaRPr lang="en-US"/>
        </a:p>
      </dgm:t>
    </dgm:pt>
    <dgm:pt modelId="{CE88C111-DA73-4870-B41D-63ADAED290A2}" type="pres">
      <dgm:prSet presAssocID="{FB91D540-6235-4E81-9CA6-586E2139AD89}" presName="Name0" presStyleCnt="0">
        <dgm:presLayoutVars>
          <dgm:dir/>
          <dgm:animLvl val="lvl"/>
          <dgm:resizeHandles val="exact"/>
        </dgm:presLayoutVars>
      </dgm:prSet>
      <dgm:spPr/>
    </dgm:pt>
    <dgm:pt modelId="{62E46302-58C2-4215-AAF9-3CBB71B72509}" type="pres">
      <dgm:prSet presAssocID="{47B16F09-85B7-4241-A0D7-03C106C26470}" presName="composite" presStyleCnt="0"/>
      <dgm:spPr/>
    </dgm:pt>
    <dgm:pt modelId="{1171FF4F-B934-4BF3-88D9-4C67E3E8E620}" type="pres">
      <dgm:prSet presAssocID="{47B16F09-85B7-4241-A0D7-03C106C26470}" presName="parTx" presStyleLbl="alignNode1" presStyleIdx="0" presStyleCnt="3">
        <dgm:presLayoutVars>
          <dgm:chMax val="0"/>
          <dgm:chPref val="0"/>
          <dgm:bulletEnabled val="1"/>
        </dgm:presLayoutVars>
      </dgm:prSet>
      <dgm:spPr/>
    </dgm:pt>
    <dgm:pt modelId="{057C3BCC-3CA5-4CC4-B7F5-24388E3176BF}" type="pres">
      <dgm:prSet presAssocID="{47B16F09-85B7-4241-A0D7-03C106C26470}" presName="desTx" presStyleLbl="alignAccFollowNode1" presStyleIdx="0" presStyleCnt="3">
        <dgm:presLayoutVars>
          <dgm:bulletEnabled val="1"/>
        </dgm:presLayoutVars>
      </dgm:prSet>
      <dgm:spPr/>
    </dgm:pt>
    <dgm:pt modelId="{D47BE8EF-9534-4532-A078-77F96A7259D3}" type="pres">
      <dgm:prSet presAssocID="{9A8CB736-1E2E-4DE4-A8F8-88CB50D0B9DD}" presName="space" presStyleCnt="0"/>
      <dgm:spPr/>
    </dgm:pt>
    <dgm:pt modelId="{AD4C5177-23FD-4061-B97F-B4D0EFBCC1FE}" type="pres">
      <dgm:prSet presAssocID="{4176686A-0A77-4AD4-BC32-27435AC37BAA}" presName="composite" presStyleCnt="0"/>
      <dgm:spPr/>
    </dgm:pt>
    <dgm:pt modelId="{35853A24-3A1A-4732-AB27-64EAA882E8E5}" type="pres">
      <dgm:prSet presAssocID="{4176686A-0A77-4AD4-BC32-27435AC37BAA}" presName="parTx" presStyleLbl="alignNode1" presStyleIdx="1" presStyleCnt="3">
        <dgm:presLayoutVars>
          <dgm:chMax val="0"/>
          <dgm:chPref val="0"/>
          <dgm:bulletEnabled val="1"/>
        </dgm:presLayoutVars>
      </dgm:prSet>
      <dgm:spPr/>
    </dgm:pt>
    <dgm:pt modelId="{39A921E0-BCBA-470A-9186-791A7E8DF1C7}" type="pres">
      <dgm:prSet presAssocID="{4176686A-0A77-4AD4-BC32-27435AC37BAA}" presName="desTx" presStyleLbl="alignAccFollowNode1" presStyleIdx="1" presStyleCnt="3">
        <dgm:presLayoutVars>
          <dgm:bulletEnabled val="1"/>
        </dgm:presLayoutVars>
      </dgm:prSet>
      <dgm:spPr/>
    </dgm:pt>
    <dgm:pt modelId="{CC707158-E72D-4601-9BAD-250E882A7C9C}" type="pres">
      <dgm:prSet presAssocID="{6B3EAF73-0F72-4123-A6EE-8BEA752508BA}" presName="space" presStyleCnt="0"/>
      <dgm:spPr/>
    </dgm:pt>
    <dgm:pt modelId="{C3416EC0-2107-4EB2-9724-7A5FAB0E93BF}" type="pres">
      <dgm:prSet presAssocID="{F4420970-3A5D-45FB-BF9D-C807B6F87492}" presName="composite" presStyleCnt="0"/>
      <dgm:spPr/>
    </dgm:pt>
    <dgm:pt modelId="{18679D45-A600-487D-A273-4812F2E69073}" type="pres">
      <dgm:prSet presAssocID="{F4420970-3A5D-45FB-BF9D-C807B6F87492}" presName="parTx" presStyleLbl="alignNode1" presStyleIdx="2" presStyleCnt="3">
        <dgm:presLayoutVars>
          <dgm:chMax val="0"/>
          <dgm:chPref val="0"/>
          <dgm:bulletEnabled val="1"/>
        </dgm:presLayoutVars>
      </dgm:prSet>
      <dgm:spPr/>
    </dgm:pt>
    <dgm:pt modelId="{AF29BEBD-C372-4862-8229-89BA3AB51501}" type="pres">
      <dgm:prSet presAssocID="{F4420970-3A5D-45FB-BF9D-C807B6F87492}" presName="desTx" presStyleLbl="alignAccFollowNode1" presStyleIdx="2" presStyleCnt="3">
        <dgm:presLayoutVars>
          <dgm:bulletEnabled val="1"/>
        </dgm:presLayoutVars>
      </dgm:prSet>
      <dgm:spPr/>
    </dgm:pt>
  </dgm:ptLst>
  <dgm:cxnLst>
    <dgm:cxn modelId="{6AC09205-E7AF-4175-8A65-C17C67DDCD76}" type="presOf" srcId="{D9B12A12-0793-4D2A-AA4A-439DD7CD4BE2}" destId="{39A921E0-BCBA-470A-9186-791A7E8DF1C7}" srcOrd="0" destOrd="1" presId="urn:microsoft.com/office/officeart/2005/8/layout/hList1"/>
    <dgm:cxn modelId="{2590E90A-F537-45D4-BAE0-D5D6FF1C8F47}" srcId="{FB91D540-6235-4E81-9CA6-586E2139AD89}" destId="{F4420970-3A5D-45FB-BF9D-C807B6F87492}" srcOrd="2" destOrd="0" parTransId="{C820B902-4ADB-4724-AC24-4091EDF1BB38}" sibTransId="{03F683D4-EA23-44B7-B1A2-5B4256427A93}"/>
    <dgm:cxn modelId="{3EC61511-26A0-46E1-A04B-18E615C0CBCA}" type="presOf" srcId="{F4420970-3A5D-45FB-BF9D-C807B6F87492}" destId="{18679D45-A600-487D-A273-4812F2E69073}" srcOrd="0" destOrd="0" presId="urn:microsoft.com/office/officeart/2005/8/layout/hList1"/>
    <dgm:cxn modelId="{CD190122-018B-469E-9450-702442691C2A}" type="presOf" srcId="{DCE4EF53-40C5-4CF6-BA7C-9F9052A2F11B}" destId="{AF29BEBD-C372-4862-8229-89BA3AB51501}" srcOrd="0" destOrd="3" presId="urn:microsoft.com/office/officeart/2005/8/layout/hList1"/>
    <dgm:cxn modelId="{1F243229-EF46-4976-A82B-20BF7EF05D58}" srcId="{4176686A-0A77-4AD4-BC32-27435AC37BAA}" destId="{71B30901-C32D-4877-AE34-A452B78B1192}" srcOrd="2" destOrd="0" parTransId="{0649210F-85D3-4AB6-ACD3-A30ED6379DF2}" sibTransId="{DBCE388C-64A7-4741-99A9-CA41C0091746}"/>
    <dgm:cxn modelId="{3D3FDC33-BD74-4276-BA58-7E18844898FB}" srcId="{F4420970-3A5D-45FB-BF9D-C807B6F87492}" destId="{4FEACBC4-0513-46CA-A3CE-F85FB5E59805}" srcOrd="2" destOrd="0" parTransId="{6F1047EF-286A-4A65-881C-423C78E4F4A8}" sibTransId="{7594441E-B302-4F5F-89C2-AB9E09AE0B14}"/>
    <dgm:cxn modelId="{4BF86441-F20B-49C0-BFA7-40D77F60441C}" srcId="{4176686A-0A77-4AD4-BC32-27435AC37BAA}" destId="{9F573DBB-B06F-47B4-845A-DA3A6AC01866}" srcOrd="0" destOrd="0" parTransId="{03CB14EE-8448-4AA2-B572-4C7D7AB63A92}" sibTransId="{B535AAFE-5536-41C9-917D-B3734792BCB0}"/>
    <dgm:cxn modelId="{C5FCE947-2202-4F18-9E06-CA9629E5530F}" type="presOf" srcId="{FB91D540-6235-4E81-9CA6-586E2139AD89}" destId="{CE88C111-DA73-4870-B41D-63ADAED290A2}" srcOrd="0" destOrd="0" presId="urn:microsoft.com/office/officeart/2005/8/layout/hList1"/>
    <dgm:cxn modelId="{F40DF748-129A-4CD6-9604-6C863B455CDE}" type="presOf" srcId="{9F573DBB-B06F-47B4-845A-DA3A6AC01866}" destId="{39A921E0-BCBA-470A-9186-791A7E8DF1C7}" srcOrd="0" destOrd="0" presId="urn:microsoft.com/office/officeart/2005/8/layout/hList1"/>
    <dgm:cxn modelId="{D7084B57-63D8-46A0-9800-94FC29D17022}" srcId="{F4420970-3A5D-45FB-BF9D-C807B6F87492}" destId="{2C2B94A0-7AF2-4F76-980B-67977D819AF1}" srcOrd="0" destOrd="0" parTransId="{6AFFEB9C-E01C-42E4-A557-DFC776C06335}" sibTransId="{76AD14C7-EA27-4F82-9481-E4BAA83A5926}"/>
    <dgm:cxn modelId="{B588578F-0C14-405E-8C1D-A7B161F1C15A}" srcId="{F4420970-3A5D-45FB-BF9D-C807B6F87492}" destId="{DCE4EF53-40C5-4CF6-BA7C-9F9052A2F11B}" srcOrd="3" destOrd="0" parTransId="{896A7B0B-6D5E-4C12-A56E-D6A7608C7285}" sibTransId="{C4AF730E-7582-4471-8C86-E32E1C3A57BF}"/>
    <dgm:cxn modelId="{A7754A94-412A-4030-A900-977D14188EEA}" type="presOf" srcId="{71B30901-C32D-4877-AE34-A452B78B1192}" destId="{39A921E0-BCBA-470A-9186-791A7E8DF1C7}" srcOrd="0" destOrd="2" presId="urn:microsoft.com/office/officeart/2005/8/layout/hList1"/>
    <dgm:cxn modelId="{7831089A-207D-4E87-BFE9-E5650A84AA93}" type="presOf" srcId="{54D207B6-6EAA-4DAC-A64A-CC95C19AF78C}" destId="{057C3BCC-3CA5-4CC4-B7F5-24388E3176BF}" srcOrd="0" destOrd="0" presId="urn:microsoft.com/office/officeart/2005/8/layout/hList1"/>
    <dgm:cxn modelId="{7483699D-0889-4045-AEB4-C98581805735}" type="presOf" srcId="{47B16F09-85B7-4241-A0D7-03C106C26470}" destId="{1171FF4F-B934-4BF3-88D9-4C67E3E8E620}" srcOrd="0" destOrd="0" presId="urn:microsoft.com/office/officeart/2005/8/layout/hList1"/>
    <dgm:cxn modelId="{FD8A18B0-BCE6-4FC6-91A4-3434E683EFBE}" srcId="{FB91D540-6235-4E81-9CA6-586E2139AD89}" destId="{47B16F09-85B7-4241-A0D7-03C106C26470}" srcOrd="0" destOrd="0" parTransId="{3BC1B446-3977-4835-AFA9-E92E64979657}" sibTransId="{9A8CB736-1E2E-4DE4-A8F8-88CB50D0B9DD}"/>
    <dgm:cxn modelId="{0CB1E9B2-EBC7-4388-AB12-9A1E3C24E69D}" srcId="{47B16F09-85B7-4241-A0D7-03C106C26470}" destId="{54D207B6-6EAA-4DAC-A64A-CC95C19AF78C}" srcOrd="0" destOrd="0" parTransId="{D5E46255-BAD8-4598-958E-04C62512C8CF}" sibTransId="{88BAFD53-9D2F-4E81-9532-279C6A73F419}"/>
    <dgm:cxn modelId="{AE8BEEBA-15B7-40AD-902D-FF46178281EA}" type="presOf" srcId="{A33F9E87-B5FF-4F9F-997A-3313A6566F5F}" destId="{AF29BEBD-C372-4862-8229-89BA3AB51501}" srcOrd="0" destOrd="1" presId="urn:microsoft.com/office/officeart/2005/8/layout/hList1"/>
    <dgm:cxn modelId="{9B25E7C0-EF84-4767-895A-812FD7B6A4A3}" srcId="{FB91D540-6235-4E81-9CA6-586E2139AD89}" destId="{4176686A-0A77-4AD4-BC32-27435AC37BAA}" srcOrd="1" destOrd="0" parTransId="{7E1501A9-09CE-4CC6-B7EE-5B9B170DDCA2}" sibTransId="{6B3EAF73-0F72-4123-A6EE-8BEA752508BA}"/>
    <dgm:cxn modelId="{611735C9-FF1D-4C98-BB83-E8ACCC61720E}" srcId="{4176686A-0A77-4AD4-BC32-27435AC37BAA}" destId="{D9B12A12-0793-4D2A-AA4A-439DD7CD4BE2}" srcOrd="1" destOrd="0" parTransId="{389A5292-1AF9-4BD8-8CDF-1DEC47AD692D}" sibTransId="{4B5C9C2E-9877-4DA3-A4AB-6C14F972EB25}"/>
    <dgm:cxn modelId="{B149E2E0-3172-4DFA-90EB-5B2F16672EFC}" type="presOf" srcId="{4176686A-0A77-4AD4-BC32-27435AC37BAA}" destId="{35853A24-3A1A-4732-AB27-64EAA882E8E5}" srcOrd="0" destOrd="0" presId="urn:microsoft.com/office/officeart/2005/8/layout/hList1"/>
    <dgm:cxn modelId="{A2FB74E9-92C3-416E-93D1-4C4DDDC781CC}" type="presOf" srcId="{4FEACBC4-0513-46CA-A3CE-F85FB5E59805}" destId="{AF29BEBD-C372-4862-8229-89BA3AB51501}" srcOrd="0" destOrd="2" presId="urn:microsoft.com/office/officeart/2005/8/layout/hList1"/>
    <dgm:cxn modelId="{D342F2E9-15BB-4BEF-B8B8-D21F26088195}" type="presOf" srcId="{2C2B94A0-7AF2-4F76-980B-67977D819AF1}" destId="{AF29BEBD-C372-4862-8229-89BA3AB51501}" srcOrd="0" destOrd="0" presId="urn:microsoft.com/office/officeart/2005/8/layout/hList1"/>
    <dgm:cxn modelId="{FAAABCFA-5EC3-477D-ABB7-417802D0BF0A}" srcId="{F4420970-3A5D-45FB-BF9D-C807B6F87492}" destId="{A33F9E87-B5FF-4F9F-997A-3313A6566F5F}" srcOrd="1" destOrd="0" parTransId="{9C32CCB6-D41A-4661-80E2-F89A86BEA622}" sibTransId="{85D21793-2665-42EC-835D-40B1AF457040}"/>
    <dgm:cxn modelId="{0FC90147-F882-47F9-8683-D8639905486F}" type="presParOf" srcId="{CE88C111-DA73-4870-B41D-63ADAED290A2}" destId="{62E46302-58C2-4215-AAF9-3CBB71B72509}" srcOrd="0" destOrd="0" presId="urn:microsoft.com/office/officeart/2005/8/layout/hList1"/>
    <dgm:cxn modelId="{F1851906-18A2-4061-B96D-543D11E9D7D7}" type="presParOf" srcId="{62E46302-58C2-4215-AAF9-3CBB71B72509}" destId="{1171FF4F-B934-4BF3-88D9-4C67E3E8E620}" srcOrd="0" destOrd="0" presId="urn:microsoft.com/office/officeart/2005/8/layout/hList1"/>
    <dgm:cxn modelId="{F3455870-7202-47D7-BF3A-9906EB6785A8}" type="presParOf" srcId="{62E46302-58C2-4215-AAF9-3CBB71B72509}" destId="{057C3BCC-3CA5-4CC4-B7F5-24388E3176BF}" srcOrd="1" destOrd="0" presId="urn:microsoft.com/office/officeart/2005/8/layout/hList1"/>
    <dgm:cxn modelId="{1AC77607-853E-453F-9004-8D5B1092835D}" type="presParOf" srcId="{CE88C111-DA73-4870-B41D-63ADAED290A2}" destId="{D47BE8EF-9534-4532-A078-77F96A7259D3}" srcOrd="1" destOrd="0" presId="urn:microsoft.com/office/officeart/2005/8/layout/hList1"/>
    <dgm:cxn modelId="{415F15E5-EE68-4C3A-B322-1EA654194881}" type="presParOf" srcId="{CE88C111-DA73-4870-B41D-63ADAED290A2}" destId="{AD4C5177-23FD-4061-B97F-B4D0EFBCC1FE}" srcOrd="2" destOrd="0" presId="urn:microsoft.com/office/officeart/2005/8/layout/hList1"/>
    <dgm:cxn modelId="{4FA70D73-02F7-416C-8FCA-30A2464F7404}" type="presParOf" srcId="{AD4C5177-23FD-4061-B97F-B4D0EFBCC1FE}" destId="{35853A24-3A1A-4732-AB27-64EAA882E8E5}" srcOrd="0" destOrd="0" presId="urn:microsoft.com/office/officeart/2005/8/layout/hList1"/>
    <dgm:cxn modelId="{5699DB66-8A4A-4CCD-B9FC-C0849E0B839E}" type="presParOf" srcId="{AD4C5177-23FD-4061-B97F-B4D0EFBCC1FE}" destId="{39A921E0-BCBA-470A-9186-791A7E8DF1C7}" srcOrd="1" destOrd="0" presId="urn:microsoft.com/office/officeart/2005/8/layout/hList1"/>
    <dgm:cxn modelId="{9149F15F-8679-457E-8166-F5207E3F6F45}" type="presParOf" srcId="{CE88C111-DA73-4870-B41D-63ADAED290A2}" destId="{CC707158-E72D-4601-9BAD-250E882A7C9C}" srcOrd="3" destOrd="0" presId="urn:microsoft.com/office/officeart/2005/8/layout/hList1"/>
    <dgm:cxn modelId="{A4652F2E-957E-4C67-A48F-2560A965B518}" type="presParOf" srcId="{CE88C111-DA73-4870-B41D-63ADAED290A2}" destId="{C3416EC0-2107-4EB2-9724-7A5FAB0E93BF}" srcOrd="4" destOrd="0" presId="urn:microsoft.com/office/officeart/2005/8/layout/hList1"/>
    <dgm:cxn modelId="{46E81C9C-EDD2-4DA5-9427-7325C05961ED}" type="presParOf" srcId="{C3416EC0-2107-4EB2-9724-7A5FAB0E93BF}" destId="{18679D45-A600-487D-A273-4812F2E69073}" srcOrd="0" destOrd="0" presId="urn:microsoft.com/office/officeart/2005/8/layout/hList1"/>
    <dgm:cxn modelId="{CDBF3766-B7DC-4074-B167-562947534A79}" type="presParOf" srcId="{C3416EC0-2107-4EB2-9724-7A5FAB0E93BF}" destId="{AF29BEBD-C372-4862-8229-89BA3AB5150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832AB2-8936-4470-B909-BE7402322893}"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6A3A96B7-CBB0-421E-8348-37E89F9DCC08}">
      <dgm:prSet/>
      <dgm:spPr/>
      <dgm:t>
        <a:bodyPr/>
        <a:lstStyle/>
        <a:p>
          <a:r>
            <a:rPr lang="en-US" dirty="0"/>
            <a:t>Think like a human?</a:t>
          </a:r>
        </a:p>
      </dgm:t>
    </dgm:pt>
    <dgm:pt modelId="{04AE0A4E-B07C-4F7C-9018-F5F08434BBB8}" type="parTrans" cxnId="{79293258-1F1D-481C-BEF0-DEB360FD8894}">
      <dgm:prSet/>
      <dgm:spPr/>
      <dgm:t>
        <a:bodyPr/>
        <a:lstStyle/>
        <a:p>
          <a:endParaRPr lang="en-US"/>
        </a:p>
      </dgm:t>
    </dgm:pt>
    <dgm:pt modelId="{7E53CCB1-1282-4A85-8552-9211D16E0FF6}" type="sibTrans" cxnId="{79293258-1F1D-481C-BEF0-DEB360FD8894}">
      <dgm:prSet/>
      <dgm:spPr/>
      <dgm:t>
        <a:bodyPr/>
        <a:lstStyle/>
        <a:p>
          <a:endParaRPr lang="en-US"/>
        </a:p>
      </dgm:t>
    </dgm:pt>
    <dgm:pt modelId="{CE78E4BB-83F8-47E6-A961-7AC133F50D50}">
      <dgm:prSet/>
      <dgm:spPr/>
      <dgm:t>
        <a:bodyPr/>
        <a:lstStyle/>
        <a:p>
          <a:r>
            <a:rPr lang="en-US" dirty="0"/>
            <a:t>Act like a human?</a:t>
          </a:r>
        </a:p>
      </dgm:t>
    </dgm:pt>
    <dgm:pt modelId="{9954E93C-DB74-4489-A2EB-C3560DD8465B}" type="parTrans" cxnId="{AE580DDA-90E7-4734-AB7C-C1348C4BD1E7}">
      <dgm:prSet/>
      <dgm:spPr/>
      <dgm:t>
        <a:bodyPr/>
        <a:lstStyle/>
        <a:p>
          <a:endParaRPr lang="en-US"/>
        </a:p>
      </dgm:t>
    </dgm:pt>
    <dgm:pt modelId="{26DCD576-8567-48DF-8A0D-00AF7A1DFC6D}" type="sibTrans" cxnId="{AE580DDA-90E7-4734-AB7C-C1348C4BD1E7}">
      <dgm:prSet/>
      <dgm:spPr/>
      <dgm:t>
        <a:bodyPr/>
        <a:lstStyle/>
        <a:p>
          <a:endParaRPr lang="en-US"/>
        </a:p>
      </dgm:t>
    </dgm:pt>
    <dgm:pt modelId="{699E814A-C7BB-45C9-8528-BC8893110D3A}">
      <dgm:prSet>
        <dgm:style>
          <a:lnRef idx="3">
            <a:schemeClr val="lt1"/>
          </a:lnRef>
          <a:fillRef idx="1">
            <a:schemeClr val="accent3"/>
          </a:fillRef>
          <a:effectRef idx="1">
            <a:schemeClr val="accent3"/>
          </a:effectRef>
          <a:fontRef idx="minor">
            <a:schemeClr val="lt1"/>
          </a:fontRef>
        </dgm:style>
      </dgm:prSet>
      <dgm:spPr/>
      <dgm:t>
        <a:bodyPr/>
        <a:lstStyle/>
        <a:p>
          <a:r>
            <a:rPr lang="en-US" dirty="0"/>
            <a:t>Think rationally?</a:t>
          </a:r>
        </a:p>
      </dgm:t>
    </dgm:pt>
    <dgm:pt modelId="{315CA7EE-92C9-4D75-994E-DB8B3B65E079}" type="parTrans" cxnId="{B3EB14C0-37D9-4E1E-B1F1-D77AF15ADB17}">
      <dgm:prSet/>
      <dgm:spPr/>
      <dgm:t>
        <a:bodyPr/>
        <a:lstStyle/>
        <a:p>
          <a:endParaRPr lang="en-US"/>
        </a:p>
      </dgm:t>
    </dgm:pt>
    <dgm:pt modelId="{5E170A91-AAF4-41A0-98AF-36E7EF8A8185}" type="sibTrans" cxnId="{B3EB14C0-37D9-4E1E-B1F1-D77AF15ADB17}">
      <dgm:prSet/>
      <dgm:spPr/>
      <dgm:t>
        <a:bodyPr/>
        <a:lstStyle/>
        <a:p>
          <a:endParaRPr lang="en-US"/>
        </a:p>
      </dgm:t>
    </dgm:pt>
    <dgm:pt modelId="{BB38D456-89FF-45BB-9803-6B30B36AACB9}">
      <dgm:prSet>
        <dgm:style>
          <a:lnRef idx="3">
            <a:schemeClr val="lt1"/>
          </a:lnRef>
          <a:fillRef idx="1">
            <a:schemeClr val="accent3"/>
          </a:fillRef>
          <a:effectRef idx="1">
            <a:schemeClr val="accent3"/>
          </a:effectRef>
          <a:fontRef idx="minor">
            <a:schemeClr val="lt1"/>
          </a:fontRef>
        </dgm:style>
      </dgm:prSet>
      <dgm:spPr/>
      <dgm:t>
        <a:bodyPr/>
        <a:lstStyle/>
        <a:p>
          <a:r>
            <a:rPr lang="en-US" dirty="0"/>
            <a:t>Act rationally?</a:t>
          </a:r>
        </a:p>
      </dgm:t>
    </dgm:pt>
    <dgm:pt modelId="{1AD6F811-8452-48AE-A0E3-1CAC1CBEC7F8}" type="parTrans" cxnId="{5C8C1C89-64B1-4A8F-84FD-D3CEC8F0FBFB}">
      <dgm:prSet/>
      <dgm:spPr/>
      <dgm:t>
        <a:bodyPr/>
        <a:lstStyle/>
        <a:p>
          <a:endParaRPr lang="en-US"/>
        </a:p>
      </dgm:t>
    </dgm:pt>
    <dgm:pt modelId="{C82D3F18-CB81-49C6-A3EA-F19001DD8F8A}" type="sibTrans" cxnId="{5C8C1C89-64B1-4A8F-84FD-D3CEC8F0FBFB}">
      <dgm:prSet/>
      <dgm:spPr/>
      <dgm:t>
        <a:bodyPr/>
        <a:lstStyle/>
        <a:p>
          <a:endParaRPr lang="en-US"/>
        </a:p>
      </dgm:t>
    </dgm:pt>
    <dgm:pt modelId="{8A865662-0E1F-48A4-A993-51A2BB9B2E4F}" type="pres">
      <dgm:prSet presAssocID="{E0832AB2-8936-4470-B909-BE7402322893}" presName="diagram" presStyleCnt="0">
        <dgm:presLayoutVars>
          <dgm:chPref val="1"/>
          <dgm:dir/>
          <dgm:animOne val="branch"/>
          <dgm:animLvl val="lvl"/>
          <dgm:resizeHandles/>
        </dgm:presLayoutVars>
      </dgm:prSet>
      <dgm:spPr/>
    </dgm:pt>
    <dgm:pt modelId="{EAC5ADFE-339A-4113-97C8-2B160FB55301}" type="pres">
      <dgm:prSet presAssocID="{6A3A96B7-CBB0-421E-8348-37E89F9DCC08}" presName="root" presStyleCnt="0"/>
      <dgm:spPr/>
    </dgm:pt>
    <dgm:pt modelId="{F7FD8F5A-9E67-42AB-81D8-27CA125220BB}" type="pres">
      <dgm:prSet presAssocID="{6A3A96B7-CBB0-421E-8348-37E89F9DCC08}" presName="rootComposite" presStyleCnt="0"/>
      <dgm:spPr/>
    </dgm:pt>
    <dgm:pt modelId="{3028E8D7-EA6F-4EA7-978A-43633D6AEAF6}" type="pres">
      <dgm:prSet presAssocID="{6A3A96B7-CBB0-421E-8348-37E89F9DCC08}" presName="rootText" presStyleLbl="node1" presStyleIdx="0" presStyleCnt="4"/>
      <dgm:spPr/>
    </dgm:pt>
    <dgm:pt modelId="{7E96EBE4-03A1-4197-A609-8D826601ABC1}" type="pres">
      <dgm:prSet presAssocID="{6A3A96B7-CBB0-421E-8348-37E89F9DCC08}" presName="rootConnector" presStyleLbl="node1" presStyleIdx="0" presStyleCnt="4"/>
      <dgm:spPr/>
    </dgm:pt>
    <dgm:pt modelId="{FD32282A-0269-4D8F-A4C8-0AC524E4BE98}" type="pres">
      <dgm:prSet presAssocID="{6A3A96B7-CBB0-421E-8348-37E89F9DCC08}" presName="childShape" presStyleCnt="0"/>
      <dgm:spPr/>
    </dgm:pt>
    <dgm:pt modelId="{4A7754E5-4AF7-4EF3-80D7-CE8DA9A463B0}" type="pres">
      <dgm:prSet presAssocID="{CE78E4BB-83F8-47E6-A961-7AC133F50D50}" presName="root" presStyleCnt="0"/>
      <dgm:spPr/>
    </dgm:pt>
    <dgm:pt modelId="{9FB9EDC3-647D-443D-8F9A-912D7651812C}" type="pres">
      <dgm:prSet presAssocID="{CE78E4BB-83F8-47E6-A961-7AC133F50D50}" presName="rootComposite" presStyleCnt="0"/>
      <dgm:spPr/>
    </dgm:pt>
    <dgm:pt modelId="{0BCE1037-9706-410D-834A-ECEC4388E735}" type="pres">
      <dgm:prSet presAssocID="{CE78E4BB-83F8-47E6-A961-7AC133F50D50}" presName="rootText" presStyleLbl="node1" presStyleIdx="1" presStyleCnt="4"/>
      <dgm:spPr/>
    </dgm:pt>
    <dgm:pt modelId="{26658136-CA3D-42D7-A36B-88198D905A09}" type="pres">
      <dgm:prSet presAssocID="{CE78E4BB-83F8-47E6-A961-7AC133F50D50}" presName="rootConnector" presStyleLbl="node1" presStyleIdx="1" presStyleCnt="4"/>
      <dgm:spPr/>
    </dgm:pt>
    <dgm:pt modelId="{F820BF47-1A0C-43F5-AAAD-6ACB2E9AD490}" type="pres">
      <dgm:prSet presAssocID="{CE78E4BB-83F8-47E6-A961-7AC133F50D50}" presName="childShape" presStyleCnt="0"/>
      <dgm:spPr/>
    </dgm:pt>
    <dgm:pt modelId="{5194E25F-D379-447F-929A-993DB7FDEBB6}" type="pres">
      <dgm:prSet presAssocID="{699E814A-C7BB-45C9-8528-BC8893110D3A}" presName="root" presStyleCnt="0"/>
      <dgm:spPr/>
    </dgm:pt>
    <dgm:pt modelId="{340FD182-E020-4339-8DC5-CEFA222C64AC}" type="pres">
      <dgm:prSet presAssocID="{699E814A-C7BB-45C9-8528-BC8893110D3A}" presName="rootComposite" presStyleCnt="0"/>
      <dgm:spPr/>
    </dgm:pt>
    <dgm:pt modelId="{405FCD6E-D4E8-41FA-B6A2-E4BB402E06BE}" type="pres">
      <dgm:prSet presAssocID="{699E814A-C7BB-45C9-8528-BC8893110D3A}" presName="rootText" presStyleLbl="node1" presStyleIdx="2" presStyleCnt="4"/>
      <dgm:spPr/>
    </dgm:pt>
    <dgm:pt modelId="{145781A5-5489-4E99-8DDD-A5C31F300089}" type="pres">
      <dgm:prSet presAssocID="{699E814A-C7BB-45C9-8528-BC8893110D3A}" presName="rootConnector" presStyleLbl="node1" presStyleIdx="2" presStyleCnt="4"/>
      <dgm:spPr/>
    </dgm:pt>
    <dgm:pt modelId="{4DD10E36-D14C-490A-BF06-A6B3FAFA273E}" type="pres">
      <dgm:prSet presAssocID="{699E814A-C7BB-45C9-8528-BC8893110D3A}" presName="childShape" presStyleCnt="0"/>
      <dgm:spPr/>
    </dgm:pt>
    <dgm:pt modelId="{C9B5881D-401D-4DFF-ADCD-A76BC6719BD1}" type="pres">
      <dgm:prSet presAssocID="{BB38D456-89FF-45BB-9803-6B30B36AACB9}" presName="root" presStyleCnt="0"/>
      <dgm:spPr/>
    </dgm:pt>
    <dgm:pt modelId="{3A20517E-5B01-4A3D-B6A4-42B27CCE0F77}" type="pres">
      <dgm:prSet presAssocID="{BB38D456-89FF-45BB-9803-6B30B36AACB9}" presName="rootComposite" presStyleCnt="0"/>
      <dgm:spPr/>
    </dgm:pt>
    <dgm:pt modelId="{8C5134CD-97C1-4A5D-8A99-397EA240E35C}" type="pres">
      <dgm:prSet presAssocID="{BB38D456-89FF-45BB-9803-6B30B36AACB9}" presName="rootText" presStyleLbl="node1" presStyleIdx="3" presStyleCnt="4"/>
      <dgm:spPr/>
    </dgm:pt>
    <dgm:pt modelId="{E785B7E3-F502-42E2-BE10-1B2C6EE54F76}" type="pres">
      <dgm:prSet presAssocID="{BB38D456-89FF-45BB-9803-6B30B36AACB9}" presName="rootConnector" presStyleLbl="node1" presStyleIdx="3" presStyleCnt="4"/>
      <dgm:spPr/>
    </dgm:pt>
    <dgm:pt modelId="{FECB1FBB-D3A5-464E-A91C-971D9A42C899}" type="pres">
      <dgm:prSet presAssocID="{BB38D456-89FF-45BB-9803-6B30B36AACB9}" presName="childShape" presStyleCnt="0"/>
      <dgm:spPr/>
    </dgm:pt>
  </dgm:ptLst>
  <dgm:cxnLst>
    <dgm:cxn modelId="{1A1E0818-8BC6-4A02-9D1E-E295C53E254E}" type="presOf" srcId="{699E814A-C7BB-45C9-8528-BC8893110D3A}" destId="{405FCD6E-D4E8-41FA-B6A2-E4BB402E06BE}" srcOrd="0" destOrd="0" presId="urn:microsoft.com/office/officeart/2005/8/layout/hierarchy3"/>
    <dgm:cxn modelId="{B1BB7568-5333-44BF-B6BD-938932D55139}" type="presOf" srcId="{6A3A96B7-CBB0-421E-8348-37E89F9DCC08}" destId="{3028E8D7-EA6F-4EA7-978A-43633D6AEAF6}" srcOrd="0" destOrd="0" presId="urn:microsoft.com/office/officeart/2005/8/layout/hierarchy3"/>
    <dgm:cxn modelId="{79293258-1F1D-481C-BEF0-DEB360FD8894}" srcId="{E0832AB2-8936-4470-B909-BE7402322893}" destId="{6A3A96B7-CBB0-421E-8348-37E89F9DCC08}" srcOrd="0" destOrd="0" parTransId="{04AE0A4E-B07C-4F7C-9018-F5F08434BBB8}" sibTransId="{7E53CCB1-1282-4A85-8552-9211D16E0FF6}"/>
    <dgm:cxn modelId="{9431497A-9835-404F-8A09-7068AAA8F50A}" type="presOf" srcId="{E0832AB2-8936-4470-B909-BE7402322893}" destId="{8A865662-0E1F-48A4-A993-51A2BB9B2E4F}" srcOrd="0" destOrd="0" presId="urn:microsoft.com/office/officeart/2005/8/layout/hierarchy3"/>
    <dgm:cxn modelId="{5C8C1C89-64B1-4A8F-84FD-D3CEC8F0FBFB}" srcId="{E0832AB2-8936-4470-B909-BE7402322893}" destId="{BB38D456-89FF-45BB-9803-6B30B36AACB9}" srcOrd="3" destOrd="0" parTransId="{1AD6F811-8452-48AE-A0E3-1CAC1CBEC7F8}" sibTransId="{C82D3F18-CB81-49C6-A3EA-F19001DD8F8A}"/>
    <dgm:cxn modelId="{CC528B8E-AA26-4738-8842-B207932A21D5}" type="presOf" srcId="{BB38D456-89FF-45BB-9803-6B30B36AACB9}" destId="{8C5134CD-97C1-4A5D-8A99-397EA240E35C}" srcOrd="0" destOrd="0" presId="urn:microsoft.com/office/officeart/2005/8/layout/hierarchy3"/>
    <dgm:cxn modelId="{8E448EA0-A335-4286-98A7-8350A9806306}" type="presOf" srcId="{CE78E4BB-83F8-47E6-A961-7AC133F50D50}" destId="{0BCE1037-9706-410D-834A-ECEC4388E735}" srcOrd="0" destOrd="0" presId="urn:microsoft.com/office/officeart/2005/8/layout/hierarchy3"/>
    <dgm:cxn modelId="{B3EB14C0-37D9-4E1E-B1F1-D77AF15ADB17}" srcId="{E0832AB2-8936-4470-B909-BE7402322893}" destId="{699E814A-C7BB-45C9-8528-BC8893110D3A}" srcOrd="2" destOrd="0" parTransId="{315CA7EE-92C9-4D75-994E-DB8B3B65E079}" sibTransId="{5E170A91-AAF4-41A0-98AF-36E7EF8A8185}"/>
    <dgm:cxn modelId="{AE580DDA-90E7-4734-AB7C-C1348C4BD1E7}" srcId="{E0832AB2-8936-4470-B909-BE7402322893}" destId="{CE78E4BB-83F8-47E6-A961-7AC133F50D50}" srcOrd="1" destOrd="0" parTransId="{9954E93C-DB74-4489-A2EB-C3560DD8465B}" sibTransId="{26DCD576-8567-48DF-8A0D-00AF7A1DFC6D}"/>
    <dgm:cxn modelId="{B735ECDB-F431-41D7-B5EB-7C8389FBDFD6}" type="presOf" srcId="{699E814A-C7BB-45C9-8528-BC8893110D3A}" destId="{145781A5-5489-4E99-8DDD-A5C31F300089}" srcOrd="1" destOrd="0" presId="urn:microsoft.com/office/officeart/2005/8/layout/hierarchy3"/>
    <dgm:cxn modelId="{384373DD-C986-4CA9-A0DB-89E762222F0D}" type="presOf" srcId="{6A3A96B7-CBB0-421E-8348-37E89F9DCC08}" destId="{7E96EBE4-03A1-4197-A609-8D826601ABC1}" srcOrd="1" destOrd="0" presId="urn:microsoft.com/office/officeart/2005/8/layout/hierarchy3"/>
    <dgm:cxn modelId="{5495CCE2-1673-4E88-9A5E-57DDFB70BC3C}" type="presOf" srcId="{BB38D456-89FF-45BB-9803-6B30B36AACB9}" destId="{E785B7E3-F502-42E2-BE10-1B2C6EE54F76}" srcOrd="1" destOrd="0" presId="urn:microsoft.com/office/officeart/2005/8/layout/hierarchy3"/>
    <dgm:cxn modelId="{E284C6F6-1A3F-499B-8EAB-E8CE265967BA}" type="presOf" srcId="{CE78E4BB-83F8-47E6-A961-7AC133F50D50}" destId="{26658136-CA3D-42D7-A36B-88198D905A09}" srcOrd="1" destOrd="0" presId="urn:microsoft.com/office/officeart/2005/8/layout/hierarchy3"/>
    <dgm:cxn modelId="{61A8217F-96E9-4BAA-A1E0-D8AA7A509C9C}" type="presParOf" srcId="{8A865662-0E1F-48A4-A993-51A2BB9B2E4F}" destId="{EAC5ADFE-339A-4113-97C8-2B160FB55301}" srcOrd="0" destOrd="0" presId="urn:microsoft.com/office/officeart/2005/8/layout/hierarchy3"/>
    <dgm:cxn modelId="{7613275C-A0D6-4EF6-B31A-B65540E57CFB}" type="presParOf" srcId="{EAC5ADFE-339A-4113-97C8-2B160FB55301}" destId="{F7FD8F5A-9E67-42AB-81D8-27CA125220BB}" srcOrd="0" destOrd="0" presId="urn:microsoft.com/office/officeart/2005/8/layout/hierarchy3"/>
    <dgm:cxn modelId="{585E41AC-2740-4B8E-87F9-86B474095BBD}" type="presParOf" srcId="{F7FD8F5A-9E67-42AB-81D8-27CA125220BB}" destId="{3028E8D7-EA6F-4EA7-978A-43633D6AEAF6}" srcOrd="0" destOrd="0" presId="urn:microsoft.com/office/officeart/2005/8/layout/hierarchy3"/>
    <dgm:cxn modelId="{FC964F3F-3CD1-4826-B7CD-BDE6731DA5AF}" type="presParOf" srcId="{F7FD8F5A-9E67-42AB-81D8-27CA125220BB}" destId="{7E96EBE4-03A1-4197-A609-8D826601ABC1}" srcOrd="1" destOrd="0" presId="urn:microsoft.com/office/officeart/2005/8/layout/hierarchy3"/>
    <dgm:cxn modelId="{C3B81C11-C670-484E-A374-0401397E49E6}" type="presParOf" srcId="{EAC5ADFE-339A-4113-97C8-2B160FB55301}" destId="{FD32282A-0269-4D8F-A4C8-0AC524E4BE98}" srcOrd="1" destOrd="0" presId="urn:microsoft.com/office/officeart/2005/8/layout/hierarchy3"/>
    <dgm:cxn modelId="{E341820C-E79E-431E-8B54-90529DAC17CF}" type="presParOf" srcId="{8A865662-0E1F-48A4-A993-51A2BB9B2E4F}" destId="{4A7754E5-4AF7-4EF3-80D7-CE8DA9A463B0}" srcOrd="1" destOrd="0" presId="urn:microsoft.com/office/officeart/2005/8/layout/hierarchy3"/>
    <dgm:cxn modelId="{8FDC9BB2-9B10-4D96-86A1-F2CEDA771BEC}" type="presParOf" srcId="{4A7754E5-4AF7-4EF3-80D7-CE8DA9A463B0}" destId="{9FB9EDC3-647D-443D-8F9A-912D7651812C}" srcOrd="0" destOrd="0" presId="urn:microsoft.com/office/officeart/2005/8/layout/hierarchy3"/>
    <dgm:cxn modelId="{D3AFDFCB-4C6E-4611-BC4A-12EDAF1079EE}" type="presParOf" srcId="{9FB9EDC3-647D-443D-8F9A-912D7651812C}" destId="{0BCE1037-9706-410D-834A-ECEC4388E735}" srcOrd="0" destOrd="0" presId="urn:microsoft.com/office/officeart/2005/8/layout/hierarchy3"/>
    <dgm:cxn modelId="{EAF80534-F4C5-43E7-AAC8-CFDCF1BF4496}" type="presParOf" srcId="{9FB9EDC3-647D-443D-8F9A-912D7651812C}" destId="{26658136-CA3D-42D7-A36B-88198D905A09}" srcOrd="1" destOrd="0" presId="urn:microsoft.com/office/officeart/2005/8/layout/hierarchy3"/>
    <dgm:cxn modelId="{CDF54187-655A-4EF6-B3B1-CE81B0392EC2}" type="presParOf" srcId="{4A7754E5-4AF7-4EF3-80D7-CE8DA9A463B0}" destId="{F820BF47-1A0C-43F5-AAAD-6ACB2E9AD490}" srcOrd="1" destOrd="0" presId="urn:microsoft.com/office/officeart/2005/8/layout/hierarchy3"/>
    <dgm:cxn modelId="{9AECAAFC-9667-4D11-9A0C-883A96F4955B}" type="presParOf" srcId="{8A865662-0E1F-48A4-A993-51A2BB9B2E4F}" destId="{5194E25F-D379-447F-929A-993DB7FDEBB6}" srcOrd="2" destOrd="0" presId="urn:microsoft.com/office/officeart/2005/8/layout/hierarchy3"/>
    <dgm:cxn modelId="{CDB3A7B7-D579-4F0A-B250-CF11F10931A1}" type="presParOf" srcId="{5194E25F-D379-447F-929A-993DB7FDEBB6}" destId="{340FD182-E020-4339-8DC5-CEFA222C64AC}" srcOrd="0" destOrd="0" presId="urn:microsoft.com/office/officeart/2005/8/layout/hierarchy3"/>
    <dgm:cxn modelId="{A18CDA89-75E1-4009-8662-12823BE0C735}" type="presParOf" srcId="{340FD182-E020-4339-8DC5-CEFA222C64AC}" destId="{405FCD6E-D4E8-41FA-B6A2-E4BB402E06BE}" srcOrd="0" destOrd="0" presId="urn:microsoft.com/office/officeart/2005/8/layout/hierarchy3"/>
    <dgm:cxn modelId="{39F44687-47CC-4847-B5FA-9171626C02EE}" type="presParOf" srcId="{340FD182-E020-4339-8DC5-CEFA222C64AC}" destId="{145781A5-5489-4E99-8DDD-A5C31F300089}" srcOrd="1" destOrd="0" presId="urn:microsoft.com/office/officeart/2005/8/layout/hierarchy3"/>
    <dgm:cxn modelId="{1739F4D7-7A71-46AD-AF18-AE4507282747}" type="presParOf" srcId="{5194E25F-D379-447F-929A-993DB7FDEBB6}" destId="{4DD10E36-D14C-490A-BF06-A6B3FAFA273E}" srcOrd="1" destOrd="0" presId="urn:microsoft.com/office/officeart/2005/8/layout/hierarchy3"/>
    <dgm:cxn modelId="{068BC3C5-4BFA-4DCA-883A-52FFA4FC7135}" type="presParOf" srcId="{8A865662-0E1F-48A4-A993-51A2BB9B2E4F}" destId="{C9B5881D-401D-4DFF-ADCD-A76BC6719BD1}" srcOrd="3" destOrd="0" presId="urn:microsoft.com/office/officeart/2005/8/layout/hierarchy3"/>
    <dgm:cxn modelId="{C65A04CF-331A-4999-B842-9651C3153CDB}" type="presParOf" srcId="{C9B5881D-401D-4DFF-ADCD-A76BC6719BD1}" destId="{3A20517E-5B01-4A3D-B6A4-42B27CCE0F77}" srcOrd="0" destOrd="0" presId="urn:microsoft.com/office/officeart/2005/8/layout/hierarchy3"/>
    <dgm:cxn modelId="{D3B3F63B-8FA7-4795-B320-E50599E40129}" type="presParOf" srcId="{3A20517E-5B01-4A3D-B6A4-42B27CCE0F77}" destId="{8C5134CD-97C1-4A5D-8A99-397EA240E35C}" srcOrd="0" destOrd="0" presId="urn:microsoft.com/office/officeart/2005/8/layout/hierarchy3"/>
    <dgm:cxn modelId="{46962050-7F6F-48CC-9B66-DDECEE9590AA}" type="presParOf" srcId="{3A20517E-5B01-4A3D-B6A4-42B27CCE0F77}" destId="{E785B7E3-F502-42E2-BE10-1B2C6EE54F76}" srcOrd="1" destOrd="0" presId="urn:microsoft.com/office/officeart/2005/8/layout/hierarchy3"/>
    <dgm:cxn modelId="{2AA459FA-75DB-4EFA-B026-73AF51A19058}" type="presParOf" srcId="{C9B5881D-401D-4DFF-ADCD-A76BC6719BD1}" destId="{FECB1FBB-D3A5-464E-A91C-971D9A42C899}"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832AB2-8936-4470-B909-BE7402322893}"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6A3A96B7-CBB0-421E-8348-37E89F9DCC08}">
      <dgm:prSet>
        <dgm:style>
          <a:lnRef idx="3">
            <a:schemeClr val="lt1"/>
          </a:lnRef>
          <a:fillRef idx="1">
            <a:schemeClr val="accent3"/>
          </a:fillRef>
          <a:effectRef idx="1">
            <a:schemeClr val="accent3"/>
          </a:effectRef>
          <a:fontRef idx="minor">
            <a:schemeClr val="lt1"/>
          </a:fontRef>
        </dgm:style>
      </dgm:prSet>
      <dgm:spPr/>
      <dgm:t>
        <a:bodyPr/>
        <a:lstStyle/>
        <a:p>
          <a:r>
            <a:rPr lang="en-US" dirty="0"/>
            <a:t>Think like a human?</a:t>
          </a:r>
        </a:p>
      </dgm:t>
    </dgm:pt>
    <dgm:pt modelId="{04AE0A4E-B07C-4F7C-9018-F5F08434BBB8}" type="parTrans" cxnId="{79293258-1F1D-481C-BEF0-DEB360FD8894}">
      <dgm:prSet/>
      <dgm:spPr/>
      <dgm:t>
        <a:bodyPr/>
        <a:lstStyle/>
        <a:p>
          <a:endParaRPr lang="en-US"/>
        </a:p>
      </dgm:t>
    </dgm:pt>
    <dgm:pt modelId="{7E53CCB1-1282-4A85-8552-9211D16E0FF6}" type="sibTrans" cxnId="{79293258-1F1D-481C-BEF0-DEB360FD8894}">
      <dgm:prSet/>
      <dgm:spPr/>
      <dgm:t>
        <a:bodyPr/>
        <a:lstStyle/>
        <a:p>
          <a:endParaRPr lang="en-US"/>
        </a:p>
      </dgm:t>
    </dgm:pt>
    <dgm:pt modelId="{CE78E4BB-83F8-47E6-A961-7AC133F50D50}">
      <dgm:prSet>
        <dgm:style>
          <a:lnRef idx="3">
            <a:schemeClr val="lt1"/>
          </a:lnRef>
          <a:fillRef idx="1">
            <a:schemeClr val="accent6"/>
          </a:fillRef>
          <a:effectRef idx="1">
            <a:schemeClr val="accent6"/>
          </a:effectRef>
          <a:fontRef idx="minor">
            <a:schemeClr val="lt1"/>
          </a:fontRef>
        </dgm:style>
      </dgm:prSet>
      <dgm:spPr/>
      <dgm:t>
        <a:bodyPr/>
        <a:lstStyle/>
        <a:p>
          <a:r>
            <a:rPr lang="en-US" dirty="0"/>
            <a:t>Act like a human?</a:t>
          </a:r>
        </a:p>
      </dgm:t>
    </dgm:pt>
    <dgm:pt modelId="{9954E93C-DB74-4489-A2EB-C3560DD8465B}" type="parTrans" cxnId="{AE580DDA-90E7-4734-AB7C-C1348C4BD1E7}">
      <dgm:prSet/>
      <dgm:spPr/>
      <dgm:t>
        <a:bodyPr/>
        <a:lstStyle/>
        <a:p>
          <a:endParaRPr lang="en-US"/>
        </a:p>
      </dgm:t>
    </dgm:pt>
    <dgm:pt modelId="{26DCD576-8567-48DF-8A0D-00AF7A1DFC6D}" type="sibTrans" cxnId="{AE580DDA-90E7-4734-AB7C-C1348C4BD1E7}">
      <dgm:prSet/>
      <dgm:spPr/>
      <dgm:t>
        <a:bodyPr/>
        <a:lstStyle/>
        <a:p>
          <a:endParaRPr lang="en-US"/>
        </a:p>
      </dgm:t>
    </dgm:pt>
    <dgm:pt modelId="{699E814A-C7BB-45C9-8528-BC8893110D3A}">
      <dgm:prSet>
        <dgm:style>
          <a:lnRef idx="3">
            <a:schemeClr val="lt1"/>
          </a:lnRef>
          <a:fillRef idx="1">
            <a:schemeClr val="accent3"/>
          </a:fillRef>
          <a:effectRef idx="1">
            <a:schemeClr val="accent3"/>
          </a:effectRef>
          <a:fontRef idx="minor">
            <a:schemeClr val="lt1"/>
          </a:fontRef>
        </dgm:style>
      </dgm:prSet>
      <dgm:spPr/>
      <dgm:t>
        <a:bodyPr/>
        <a:lstStyle/>
        <a:p>
          <a:r>
            <a:rPr lang="en-US" dirty="0"/>
            <a:t>Think rationally?</a:t>
          </a:r>
        </a:p>
      </dgm:t>
    </dgm:pt>
    <dgm:pt modelId="{315CA7EE-92C9-4D75-994E-DB8B3B65E079}" type="parTrans" cxnId="{B3EB14C0-37D9-4E1E-B1F1-D77AF15ADB17}">
      <dgm:prSet/>
      <dgm:spPr/>
      <dgm:t>
        <a:bodyPr/>
        <a:lstStyle/>
        <a:p>
          <a:endParaRPr lang="en-US"/>
        </a:p>
      </dgm:t>
    </dgm:pt>
    <dgm:pt modelId="{5E170A91-AAF4-41A0-98AF-36E7EF8A8185}" type="sibTrans" cxnId="{B3EB14C0-37D9-4E1E-B1F1-D77AF15ADB17}">
      <dgm:prSet/>
      <dgm:spPr/>
      <dgm:t>
        <a:bodyPr/>
        <a:lstStyle/>
        <a:p>
          <a:endParaRPr lang="en-US"/>
        </a:p>
      </dgm:t>
    </dgm:pt>
    <dgm:pt modelId="{BB38D456-89FF-45BB-9803-6B30B36AACB9}">
      <dgm:prSet>
        <dgm:style>
          <a:lnRef idx="3">
            <a:schemeClr val="lt1"/>
          </a:lnRef>
          <a:fillRef idx="1">
            <a:schemeClr val="accent3"/>
          </a:fillRef>
          <a:effectRef idx="1">
            <a:schemeClr val="accent3"/>
          </a:effectRef>
          <a:fontRef idx="minor">
            <a:schemeClr val="lt1"/>
          </a:fontRef>
        </dgm:style>
      </dgm:prSet>
      <dgm:spPr/>
      <dgm:t>
        <a:bodyPr/>
        <a:lstStyle/>
        <a:p>
          <a:r>
            <a:rPr lang="en-US" dirty="0"/>
            <a:t>Act rationally?</a:t>
          </a:r>
        </a:p>
      </dgm:t>
    </dgm:pt>
    <dgm:pt modelId="{1AD6F811-8452-48AE-A0E3-1CAC1CBEC7F8}" type="parTrans" cxnId="{5C8C1C89-64B1-4A8F-84FD-D3CEC8F0FBFB}">
      <dgm:prSet/>
      <dgm:spPr/>
      <dgm:t>
        <a:bodyPr/>
        <a:lstStyle/>
        <a:p>
          <a:endParaRPr lang="en-US"/>
        </a:p>
      </dgm:t>
    </dgm:pt>
    <dgm:pt modelId="{C82D3F18-CB81-49C6-A3EA-F19001DD8F8A}" type="sibTrans" cxnId="{5C8C1C89-64B1-4A8F-84FD-D3CEC8F0FBFB}">
      <dgm:prSet/>
      <dgm:spPr/>
      <dgm:t>
        <a:bodyPr/>
        <a:lstStyle/>
        <a:p>
          <a:endParaRPr lang="en-US"/>
        </a:p>
      </dgm:t>
    </dgm:pt>
    <dgm:pt modelId="{8A865662-0E1F-48A4-A993-51A2BB9B2E4F}" type="pres">
      <dgm:prSet presAssocID="{E0832AB2-8936-4470-B909-BE7402322893}" presName="diagram" presStyleCnt="0">
        <dgm:presLayoutVars>
          <dgm:chPref val="1"/>
          <dgm:dir/>
          <dgm:animOne val="branch"/>
          <dgm:animLvl val="lvl"/>
          <dgm:resizeHandles/>
        </dgm:presLayoutVars>
      </dgm:prSet>
      <dgm:spPr/>
    </dgm:pt>
    <dgm:pt modelId="{EAC5ADFE-339A-4113-97C8-2B160FB55301}" type="pres">
      <dgm:prSet presAssocID="{6A3A96B7-CBB0-421E-8348-37E89F9DCC08}" presName="root" presStyleCnt="0"/>
      <dgm:spPr/>
    </dgm:pt>
    <dgm:pt modelId="{F7FD8F5A-9E67-42AB-81D8-27CA125220BB}" type="pres">
      <dgm:prSet presAssocID="{6A3A96B7-CBB0-421E-8348-37E89F9DCC08}" presName="rootComposite" presStyleCnt="0"/>
      <dgm:spPr/>
    </dgm:pt>
    <dgm:pt modelId="{3028E8D7-EA6F-4EA7-978A-43633D6AEAF6}" type="pres">
      <dgm:prSet presAssocID="{6A3A96B7-CBB0-421E-8348-37E89F9DCC08}" presName="rootText" presStyleLbl="node1" presStyleIdx="0" presStyleCnt="4"/>
      <dgm:spPr/>
    </dgm:pt>
    <dgm:pt modelId="{7E96EBE4-03A1-4197-A609-8D826601ABC1}" type="pres">
      <dgm:prSet presAssocID="{6A3A96B7-CBB0-421E-8348-37E89F9DCC08}" presName="rootConnector" presStyleLbl="node1" presStyleIdx="0" presStyleCnt="4"/>
      <dgm:spPr/>
    </dgm:pt>
    <dgm:pt modelId="{FD32282A-0269-4D8F-A4C8-0AC524E4BE98}" type="pres">
      <dgm:prSet presAssocID="{6A3A96B7-CBB0-421E-8348-37E89F9DCC08}" presName="childShape" presStyleCnt="0"/>
      <dgm:spPr/>
    </dgm:pt>
    <dgm:pt modelId="{4A7754E5-4AF7-4EF3-80D7-CE8DA9A463B0}" type="pres">
      <dgm:prSet presAssocID="{CE78E4BB-83F8-47E6-A961-7AC133F50D50}" presName="root" presStyleCnt="0"/>
      <dgm:spPr/>
    </dgm:pt>
    <dgm:pt modelId="{9FB9EDC3-647D-443D-8F9A-912D7651812C}" type="pres">
      <dgm:prSet presAssocID="{CE78E4BB-83F8-47E6-A961-7AC133F50D50}" presName="rootComposite" presStyleCnt="0"/>
      <dgm:spPr/>
    </dgm:pt>
    <dgm:pt modelId="{0BCE1037-9706-410D-834A-ECEC4388E735}" type="pres">
      <dgm:prSet presAssocID="{CE78E4BB-83F8-47E6-A961-7AC133F50D50}" presName="rootText" presStyleLbl="node1" presStyleIdx="1" presStyleCnt="4"/>
      <dgm:spPr/>
    </dgm:pt>
    <dgm:pt modelId="{26658136-CA3D-42D7-A36B-88198D905A09}" type="pres">
      <dgm:prSet presAssocID="{CE78E4BB-83F8-47E6-A961-7AC133F50D50}" presName="rootConnector" presStyleLbl="node1" presStyleIdx="1" presStyleCnt="4"/>
      <dgm:spPr/>
    </dgm:pt>
    <dgm:pt modelId="{F820BF47-1A0C-43F5-AAAD-6ACB2E9AD490}" type="pres">
      <dgm:prSet presAssocID="{CE78E4BB-83F8-47E6-A961-7AC133F50D50}" presName="childShape" presStyleCnt="0"/>
      <dgm:spPr/>
    </dgm:pt>
    <dgm:pt modelId="{5194E25F-D379-447F-929A-993DB7FDEBB6}" type="pres">
      <dgm:prSet presAssocID="{699E814A-C7BB-45C9-8528-BC8893110D3A}" presName="root" presStyleCnt="0"/>
      <dgm:spPr/>
    </dgm:pt>
    <dgm:pt modelId="{340FD182-E020-4339-8DC5-CEFA222C64AC}" type="pres">
      <dgm:prSet presAssocID="{699E814A-C7BB-45C9-8528-BC8893110D3A}" presName="rootComposite" presStyleCnt="0"/>
      <dgm:spPr/>
    </dgm:pt>
    <dgm:pt modelId="{405FCD6E-D4E8-41FA-B6A2-E4BB402E06BE}" type="pres">
      <dgm:prSet presAssocID="{699E814A-C7BB-45C9-8528-BC8893110D3A}" presName="rootText" presStyleLbl="node1" presStyleIdx="2" presStyleCnt="4"/>
      <dgm:spPr/>
    </dgm:pt>
    <dgm:pt modelId="{145781A5-5489-4E99-8DDD-A5C31F300089}" type="pres">
      <dgm:prSet presAssocID="{699E814A-C7BB-45C9-8528-BC8893110D3A}" presName="rootConnector" presStyleLbl="node1" presStyleIdx="2" presStyleCnt="4"/>
      <dgm:spPr/>
    </dgm:pt>
    <dgm:pt modelId="{4DD10E36-D14C-490A-BF06-A6B3FAFA273E}" type="pres">
      <dgm:prSet presAssocID="{699E814A-C7BB-45C9-8528-BC8893110D3A}" presName="childShape" presStyleCnt="0"/>
      <dgm:spPr/>
    </dgm:pt>
    <dgm:pt modelId="{C9B5881D-401D-4DFF-ADCD-A76BC6719BD1}" type="pres">
      <dgm:prSet presAssocID="{BB38D456-89FF-45BB-9803-6B30B36AACB9}" presName="root" presStyleCnt="0"/>
      <dgm:spPr/>
    </dgm:pt>
    <dgm:pt modelId="{3A20517E-5B01-4A3D-B6A4-42B27CCE0F77}" type="pres">
      <dgm:prSet presAssocID="{BB38D456-89FF-45BB-9803-6B30B36AACB9}" presName="rootComposite" presStyleCnt="0"/>
      <dgm:spPr/>
    </dgm:pt>
    <dgm:pt modelId="{8C5134CD-97C1-4A5D-8A99-397EA240E35C}" type="pres">
      <dgm:prSet presAssocID="{BB38D456-89FF-45BB-9803-6B30B36AACB9}" presName="rootText" presStyleLbl="node1" presStyleIdx="3" presStyleCnt="4"/>
      <dgm:spPr/>
    </dgm:pt>
    <dgm:pt modelId="{E785B7E3-F502-42E2-BE10-1B2C6EE54F76}" type="pres">
      <dgm:prSet presAssocID="{BB38D456-89FF-45BB-9803-6B30B36AACB9}" presName="rootConnector" presStyleLbl="node1" presStyleIdx="3" presStyleCnt="4"/>
      <dgm:spPr/>
    </dgm:pt>
    <dgm:pt modelId="{FECB1FBB-D3A5-464E-A91C-971D9A42C899}" type="pres">
      <dgm:prSet presAssocID="{BB38D456-89FF-45BB-9803-6B30B36AACB9}" presName="childShape" presStyleCnt="0"/>
      <dgm:spPr/>
    </dgm:pt>
  </dgm:ptLst>
  <dgm:cxnLst>
    <dgm:cxn modelId="{1A1E0818-8BC6-4A02-9D1E-E295C53E254E}" type="presOf" srcId="{699E814A-C7BB-45C9-8528-BC8893110D3A}" destId="{405FCD6E-D4E8-41FA-B6A2-E4BB402E06BE}" srcOrd="0" destOrd="0" presId="urn:microsoft.com/office/officeart/2005/8/layout/hierarchy3"/>
    <dgm:cxn modelId="{B1BB7568-5333-44BF-B6BD-938932D55139}" type="presOf" srcId="{6A3A96B7-CBB0-421E-8348-37E89F9DCC08}" destId="{3028E8D7-EA6F-4EA7-978A-43633D6AEAF6}" srcOrd="0" destOrd="0" presId="urn:microsoft.com/office/officeart/2005/8/layout/hierarchy3"/>
    <dgm:cxn modelId="{79293258-1F1D-481C-BEF0-DEB360FD8894}" srcId="{E0832AB2-8936-4470-B909-BE7402322893}" destId="{6A3A96B7-CBB0-421E-8348-37E89F9DCC08}" srcOrd="0" destOrd="0" parTransId="{04AE0A4E-B07C-4F7C-9018-F5F08434BBB8}" sibTransId="{7E53CCB1-1282-4A85-8552-9211D16E0FF6}"/>
    <dgm:cxn modelId="{9431497A-9835-404F-8A09-7068AAA8F50A}" type="presOf" srcId="{E0832AB2-8936-4470-B909-BE7402322893}" destId="{8A865662-0E1F-48A4-A993-51A2BB9B2E4F}" srcOrd="0" destOrd="0" presId="urn:microsoft.com/office/officeart/2005/8/layout/hierarchy3"/>
    <dgm:cxn modelId="{5C8C1C89-64B1-4A8F-84FD-D3CEC8F0FBFB}" srcId="{E0832AB2-8936-4470-B909-BE7402322893}" destId="{BB38D456-89FF-45BB-9803-6B30B36AACB9}" srcOrd="3" destOrd="0" parTransId="{1AD6F811-8452-48AE-A0E3-1CAC1CBEC7F8}" sibTransId="{C82D3F18-CB81-49C6-A3EA-F19001DD8F8A}"/>
    <dgm:cxn modelId="{CC528B8E-AA26-4738-8842-B207932A21D5}" type="presOf" srcId="{BB38D456-89FF-45BB-9803-6B30B36AACB9}" destId="{8C5134CD-97C1-4A5D-8A99-397EA240E35C}" srcOrd="0" destOrd="0" presId="urn:microsoft.com/office/officeart/2005/8/layout/hierarchy3"/>
    <dgm:cxn modelId="{8E448EA0-A335-4286-98A7-8350A9806306}" type="presOf" srcId="{CE78E4BB-83F8-47E6-A961-7AC133F50D50}" destId="{0BCE1037-9706-410D-834A-ECEC4388E735}" srcOrd="0" destOrd="0" presId="urn:microsoft.com/office/officeart/2005/8/layout/hierarchy3"/>
    <dgm:cxn modelId="{B3EB14C0-37D9-4E1E-B1F1-D77AF15ADB17}" srcId="{E0832AB2-8936-4470-B909-BE7402322893}" destId="{699E814A-C7BB-45C9-8528-BC8893110D3A}" srcOrd="2" destOrd="0" parTransId="{315CA7EE-92C9-4D75-994E-DB8B3B65E079}" sibTransId="{5E170A91-AAF4-41A0-98AF-36E7EF8A8185}"/>
    <dgm:cxn modelId="{AE580DDA-90E7-4734-AB7C-C1348C4BD1E7}" srcId="{E0832AB2-8936-4470-B909-BE7402322893}" destId="{CE78E4BB-83F8-47E6-A961-7AC133F50D50}" srcOrd="1" destOrd="0" parTransId="{9954E93C-DB74-4489-A2EB-C3560DD8465B}" sibTransId="{26DCD576-8567-48DF-8A0D-00AF7A1DFC6D}"/>
    <dgm:cxn modelId="{B735ECDB-F431-41D7-B5EB-7C8389FBDFD6}" type="presOf" srcId="{699E814A-C7BB-45C9-8528-BC8893110D3A}" destId="{145781A5-5489-4E99-8DDD-A5C31F300089}" srcOrd="1" destOrd="0" presId="urn:microsoft.com/office/officeart/2005/8/layout/hierarchy3"/>
    <dgm:cxn modelId="{384373DD-C986-4CA9-A0DB-89E762222F0D}" type="presOf" srcId="{6A3A96B7-CBB0-421E-8348-37E89F9DCC08}" destId="{7E96EBE4-03A1-4197-A609-8D826601ABC1}" srcOrd="1" destOrd="0" presId="urn:microsoft.com/office/officeart/2005/8/layout/hierarchy3"/>
    <dgm:cxn modelId="{5495CCE2-1673-4E88-9A5E-57DDFB70BC3C}" type="presOf" srcId="{BB38D456-89FF-45BB-9803-6B30B36AACB9}" destId="{E785B7E3-F502-42E2-BE10-1B2C6EE54F76}" srcOrd="1" destOrd="0" presId="urn:microsoft.com/office/officeart/2005/8/layout/hierarchy3"/>
    <dgm:cxn modelId="{E284C6F6-1A3F-499B-8EAB-E8CE265967BA}" type="presOf" srcId="{CE78E4BB-83F8-47E6-A961-7AC133F50D50}" destId="{26658136-CA3D-42D7-A36B-88198D905A09}" srcOrd="1" destOrd="0" presId="urn:microsoft.com/office/officeart/2005/8/layout/hierarchy3"/>
    <dgm:cxn modelId="{61A8217F-96E9-4BAA-A1E0-D8AA7A509C9C}" type="presParOf" srcId="{8A865662-0E1F-48A4-A993-51A2BB9B2E4F}" destId="{EAC5ADFE-339A-4113-97C8-2B160FB55301}" srcOrd="0" destOrd="0" presId="urn:microsoft.com/office/officeart/2005/8/layout/hierarchy3"/>
    <dgm:cxn modelId="{7613275C-A0D6-4EF6-B31A-B65540E57CFB}" type="presParOf" srcId="{EAC5ADFE-339A-4113-97C8-2B160FB55301}" destId="{F7FD8F5A-9E67-42AB-81D8-27CA125220BB}" srcOrd="0" destOrd="0" presId="urn:microsoft.com/office/officeart/2005/8/layout/hierarchy3"/>
    <dgm:cxn modelId="{585E41AC-2740-4B8E-87F9-86B474095BBD}" type="presParOf" srcId="{F7FD8F5A-9E67-42AB-81D8-27CA125220BB}" destId="{3028E8D7-EA6F-4EA7-978A-43633D6AEAF6}" srcOrd="0" destOrd="0" presId="urn:microsoft.com/office/officeart/2005/8/layout/hierarchy3"/>
    <dgm:cxn modelId="{FC964F3F-3CD1-4826-B7CD-BDE6731DA5AF}" type="presParOf" srcId="{F7FD8F5A-9E67-42AB-81D8-27CA125220BB}" destId="{7E96EBE4-03A1-4197-A609-8D826601ABC1}" srcOrd="1" destOrd="0" presId="urn:microsoft.com/office/officeart/2005/8/layout/hierarchy3"/>
    <dgm:cxn modelId="{C3B81C11-C670-484E-A374-0401397E49E6}" type="presParOf" srcId="{EAC5ADFE-339A-4113-97C8-2B160FB55301}" destId="{FD32282A-0269-4D8F-A4C8-0AC524E4BE98}" srcOrd="1" destOrd="0" presId="urn:microsoft.com/office/officeart/2005/8/layout/hierarchy3"/>
    <dgm:cxn modelId="{E341820C-E79E-431E-8B54-90529DAC17CF}" type="presParOf" srcId="{8A865662-0E1F-48A4-A993-51A2BB9B2E4F}" destId="{4A7754E5-4AF7-4EF3-80D7-CE8DA9A463B0}" srcOrd="1" destOrd="0" presId="urn:microsoft.com/office/officeart/2005/8/layout/hierarchy3"/>
    <dgm:cxn modelId="{8FDC9BB2-9B10-4D96-86A1-F2CEDA771BEC}" type="presParOf" srcId="{4A7754E5-4AF7-4EF3-80D7-CE8DA9A463B0}" destId="{9FB9EDC3-647D-443D-8F9A-912D7651812C}" srcOrd="0" destOrd="0" presId="urn:microsoft.com/office/officeart/2005/8/layout/hierarchy3"/>
    <dgm:cxn modelId="{D3AFDFCB-4C6E-4611-BC4A-12EDAF1079EE}" type="presParOf" srcId="{9FB9EDC3-647D-443D-8F9A-912D7651812C}" destId="{0BCE1037-9706-410D-834A-ECEC4388E735}" srcOrd="0" destOrd="0" presId="urn:microsoft.com/office/officeart/2005/8/layout/hierarchy3"/>
    <dgm:cxn modelId="{EAF80534-F4C5-43E7-AAC8-CFDCF1BF4496}" type="presParOf" srcId="{9FB9EDC3-647D-443D-8F9A-912D7651812C}" destId="{26658136-CA3D-42D7-A36B-88198D905A09}" srcOrd="1" destOrd="0" presId="urn:microsoft.com/office/officeart/2005/8/layout/hierarchy3"/>
    <dgm:cxn modelId="{CDF54187-655A-4EF6-B3B1-CE81B0392EC2}" type="presParOf" srcId="{4A7754E5-4AF7-4EF3-80D7-CE8DA9A463B0}" destId="{F820BF47-1A0C-43F5-AAAD-6ACB2E9AD490}" srcOrd="1" destOrd="0" presId="urn:microsoft.com/office/officeart/2005/8/layout/hierarchy3"/>
    <dgm:cxn modelId="{9AECAAFC-9667-4D11-9A0C-883A96F4955B}" type="presParOf" srcId="{8A865662-0E1F-48A4-A993-51A2BB9B2E4F}" destId="{5194E25F-D379-447F-929A-993DB7FDEBB6}" srcOrd="2" destOrd="0" presId="urn:microsoft.com/office/officeart/2005/8/layout/hierarchy3"/>
    <dgm:cxn modelId="{CDB3A7B7-D579-4F0A-B250-CF11F10931A1}" type="presParOf" srcId="{5194E25F-D379-447F-929A-993DB7FDEBB6}" destId="{340FD182-E020-4339-8DC5-CEFA222C64AC}" srcOrd="0" destOrd="0" presId="urn:microsoft.com/office/officeart/2005/8/layout/hierarchy3"/>
    <dgm:cxn modelId="{A18CDA89-75E1-4009-8662-12823BE0C735}" type="presParOf" srcId="{340FD182-E020-4339-8DC5-CEFA222C64AC}" destId="{405FCD6E-D4E8-41FA-B6A2-E4BB402E06BE}" srcOrd="0" destOrd="0" presId="urn:microsoft.com/office/officeart/2005/8/layout/hierarchy3"/>
    <dgm:cxn modelId="{39F44687-47CC-4847-B5FA-9171626C02EE}" type="presParOf" srcId="{340FD182-E020-4339-8DC5-CEFA222C64AC}" destId="{145781A5-5489-4E99-8DDD-A5C31F300089}" srcOrd="1" destOrd="0" presId="urn:microsoft.com/office/officeart/2005/8/layout/hierarchy3"/>
    <dgm:cxn modelId="{1739F4D7-7A71-46AD-AF18-AE4507282747}" type="presParOf" srcId="{5194E25F-D379-447F-929A-993DB7FDEBB6}" destId="{4DD10E36-D14C-490A-BF06-A6B3FAFA273E}" srcOrd="1" destOrd="0" presId="urn:microsoft.com/office/officeart/2005/8/layout/hierarchy3"/>
    <dgm:cxn modelId="{068BC3C5-4BFA-4DCA-883A-52FFA4FC7135}" type="presParOf" srcId="{8A865662-0E1F-48A4-A993-51A2BB9B2E4F}" destId="{C9B5881D-401D-4DFF-ADCD-A76BC6719BD1}" srcOrd="3" destOrd="0" presId="urn:microsoft.com/office/officeart/2005/8/layout/hierarchy3"/>
    <dgm:cxn modelId="{C65A04CF-331A-4999-B842-9651C3153CDB}" type="presParOf" srcId="{C9B5881D-401D-4DFF-ADCD-A76BC6719BD1}" destId="{3A20517E-5B01-4A3D-B6A4-42B27CCE0F77}" srcOrd="0" destOrd="0" presId="urn:microsoft.com/office/officeart/2005/8/layout/hierarchy3"/>
    <dgm:cxn modelId="{D3B3F63B-8FA7-4795-B320-E50599E40129}" type="presParOf" srcId="{3A20517E-5B01-4A3D-B6A4-42B27CCE0F77}" destId="{8C5134CD-97C1-4A5D-8A99-397EA240E35C}" srcOrd="0" destOrd="0" presId="urn:microsoft.com/office/officeart/2005/8/layout/hierarchy3"/>
    <dgm:cxn modelId="{46962050-7F6F-48CC-9B66-DDECEE9590AA}" type="presParOf" srcId="{3A20517E-5B01-4A3D-B6A4-42B27CCE0F77}" destId="{E785B7E3-F502-42E2-BE10-1B2C6EE54F76}" srcOrd="1" destOrd="0" presId="urn:microsoft.com/office/officeart/2005/8/layout/hierarchy3"/>
    <dgm:cxn modelId="{2AA459FA-75DB-4EFA-B026-73AF51A19058}" type="presParOf" srcId="{C9B5881D-401D-4DFF-ADCD-A76BC6719BD1}" destId="{FECB1FBB-D3A5-464E-A91C-971D9A42C899}"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832AB2-8936-4470-B909-BE7402322893}"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6A3A96B7-CBB0-421E-8348-37E89F9DCC08}">
      <dgm:prSet>
        <dgm:style>
          <a:lnRef idx="3">
            <a:schemeClr val="lt1"/>
          </a:lnRef>
          <a:fillRef idx="1">
            <a:schemeClr val="accent3"/>
          </a:fillRef>
          <a:effectRef idx="1">
            <a:schemeClr val="accent3"/>
          </a:effectRef>
          <a:fontRef idx="minor">
            <a:schemeClr val="lt1"/>
          </a:fontRef>
        </dgm:style>
      </dgm:prSet>
      <dgm:spPr/>
      <dgm:t>
        <a:bodyPr/>
        <a:lstStyle/>
        <a:p>
          <a:r>
            <a:rPr lang="en-US" dirty="0"/>
            <a:t>Think like a human?</a:t>
          </a:r>
        </a:p>
      </dgm:t>
    </dgm:pt>
    <dgm:pt modelId="{04AE0A4E-B07C-4F7C-9018-F5F08434BBB8}" type="parTrans" cxnId="{79293258-1F1D-481C-BEF0-DEB360FD8894}">
      <dgm:prSet/>
      <dgm:spPr/>
      <dgm:t>
        <a:bodyPr/>
        <a:lstStyle/>
        <a:p>
          <a:endParaRPr lang="en-US"/>
        </a:p>
      </dgm:t>
    </dgm:pt>
    <dgm:pt modelId="{7E53CCB1-1282-4A85-8552-9211D16E0FF6}" type="sibTrans" cxnId="{79293258-1F1D-481C-BEF0-DEB360FD8894}">
      <dgm:prSet/>
      <dgm:spPr/>
      <dgm:t>
        <a:bodyPr/>
        <a:lstStyle/>
        <a:p>
          <a:endParaRPr lang="en-US"/>
        </a:p>
      </dgm:t>
    </dgm:pt>
    <dgm:pt modelId="{CE78E4BB-83F8-47E6-A961-7AC133F50D50}">
      <dgm:prSet>
        <dgm:style>
          <a:lnRef idx="3">
            <a:schemeClr val="lt1"/>
          </a:lnRef>
          <a:fillRef idx="1">
            <a:schemeClr val="accent3"/>
          </a:fillRef>
          <a:effectRef idx="1">
            <a:schemeClr val="accent3"/>
          </a:effectRef>
          <a:fontRef idx="minor">
            <a:schemeClr val="lt1"/>
          </a:fontRef>
        </dgm:style>
      </dgm:prSet>
      <dgm:spPr/>
      <dgm:t>
        <a:bodyPr/>
        <a:lstStyle/>
        <a:p>
          <a:r>
            <a:rPr lang="en-US" dirty="0"/>
            <a:t>Act like a human?</a:t>
          </a:r>
        </a:p>
      </dgm:t>
    </dgm:pt>
    <dgm:pt modelId="{9954E93C-DB74-4489-A2EB-C3560DD8465B}" type="parTrans" cxnId="{AE580DDA-90E7-4734-AB7C-C1348C4BD1E7}">
      <dgm:prSet/>
      <dgm:spPr/>
      <dgm:t>
        <a:bodyPr/>
        <a:lstStyle/>
        <a:p>
          <a:endParaRPr lang="en-US"/>
        </a:p>
      </dgm:t>
    </dgm:pt>
    <dgm:pt modelId="{26DCD576-8567-48DF-8A0D-00AF7A1DFC6D}" type="sibTrans" cxnId="{AE580DDA-90E7-4734-AB7C-C1348C4BD1E7}">
      <dgm:prSet/>
      <dgm:spPr/>
      <dgm:t>
        <a:bodyPr/>
        <a:lstStyle/>
        <a:p>
          <a:endParaRPr lang="en-US"/>
        </a:p>
      </dgm:t>
    </dgm:pt>
    <dgm:pt modelId="{699E814A-C7BB-45C9-8528-BC8893110D3A}">
      <dgm:prSet>
        <dgm:style>
          <a:lnRef idx="3">
            <a:schemeClr val="lt1"/>
          </a:lnRef>
          <a:fillRef idx="1">
            <a:schemeClr val="accent4"/>
          </a:fillRef>
          <a:effectRef idx="1">
            <a:schemeClr val="accent4"/>
          </a:effectRef>
          <a:fontRef idx="minor">
            <a:schemeClr val="lt1"/>
          </a:fontRef>
        </dgm:style>
      </dgm:prSet>
      <dgm:spPr/>
      <dgm:t>
        <a:bodyPr/>
        <a:lstStyle/>
        <a:p>
          <a:r>
            <a:rPr lang="en-US" dirty="0"/>
            <a:t>Think rationally?</a:t>
          </a:r>
        </a:p>
      </dgm:t>
    </dgm:pt>
    <dgm:pt modelId="{315CA7EE-92C9-4D75-994E-DB8B3B65E079}" type="parTrans" cxnId="{B3EB14C0-37D9-4E1E-B1F1-D77AF15ADB17}">
      <dgm:prSet/>
      <dgm:spPr/>
      <dgm:t>
        <a:bodyPr/>
        <a:lstStyle/>
        <a:p>
          <a:endParaRPr lang="en-US"/>
        </a:p>
      </dgm:t>
    </dgm:pt>
    <dgm:pt modelId="{5E170A91-AAF4-41A0-98AF-36E7EF8A8185}" type="sibTrans" cxnId="{B3EB14C0-37D9-4E1E-B1F1-D77AF15ADB17}">
      <dgm:prSet/>
      <dgm:spPr/>
      <dgm:t>
        <a:bodyPr/>
        <a:lstStyle/>
        <a:p>
          <a:endParaRPr lang="en-US"/>
        </a:p>
      </dgm:t>
    </dgm:pt>
    <dgm:pt modelId="{BB38D456-89FF-45BB-9803-6B30B36AACB9}">
      <dgm:prSet>
        <dgm:style>
          <a:lnRef idx="3">
            <a:schemeClr val="lt1"/>
          </a:lnRef>
          <a:fillRef idx="1">
            <a:schemeClr val="accent3"/>
          </a:fillRef>
          <a:effectRef idx="1">
            <a:schemeClr val="accent3"/>
          </a:effectRef>
          <a:fontRef idx="minor">
            <a:schemeClr val="lt1"/>
          </a:fontRef>
        </dgm:style>
      </dgm:prSet>
      <dgm:spPr/>
      <dgm:t>
        <a:bodyPr/>
        <a:lstStyle/>
        <a:p>
          <a:r>
            <a:rPr lang="en-US" dirty="0"/>
            <a:t>Act rationally?</a:t>
          </a:r>
        </a:p>
      </dgm:t>
    </dgm:pt>
    <dgm:pt modelId="{1AD6F811-8452-48AE-A0E3-1CAC1CBEC7F8}" type="parTrans" cxnId="{5C8C1C89-64B1-4A8F-84FD-D3CEC8F0FBFB}">
      <dgm:prSet/>
      <dgm:spPr/>
      <dgm:t>
        <a:bodyPr/>
        <a:lstStyle/>
        <a:p>
          <a:endParaRPr lang="en-US"/>
        </a:p>
      </dgm:t>
    </dgm:pt>
    <dgm:pt modelId="{C82D3F18-CB81-49C6-A3EA-F19001DD8F8A}" type="sibTrans" cxnId="{5C8C1C89-64B1-4A8F-84FD-D3CEC8F0FBFB}">
      <dgm:prSet/>
      <dgm:spPr/>
      <dgm:t>
        <a:bodyPr/>
        <a:lstStyle/>
        <a:p>
          <a:endParaRPr lang="en-US"/>
        </a:p>
      </dgm:t>
    </dgm:pt>
    <dgm:pt modelId="{8A865662-0E1F-48A4-A993-51A2BB9B2E4F}" type="pres">
      <dgm:prSet presAssocID="{E0832AB2-8936-4470-B909-BE7402322893}" presName="diagram" presStyleCnt="0">
        <dgm:presLayoutVars>
          <dgm:chPref val="1"/>
          <dgm:dir/>
          <dgm:animOne val="branch"/>
          <dgm:animLvl val="lvl"/>
          <dgm:resizeHandles/>
        </dgm:presLayoutVars>
      </dgm:prSet>
      <dgm:spPr/>
    </dgm:pt>
    <dgm:pt modelId="{EAC5ADFE-339A-4113-97C8-2B160FB55301}" type="pres">
      <dgm:prSet presAssocID="{6A3A96B7-CBB0-421E-8348-37E89F9DCC08}" presName="root" presStyleCnt="0"/>
      <dgm:spPr/>
    </dgm:pt>
    <dgm:pt modelId="{F7FD8F5A-9E67-42AB-81D8-27CA125220BB}" type="pres">
      <dgm:prSet presAssocID="{6A3A96B7-CBB0-421E-8348-37E89F9DCC08}" presName="rootComposite" presStyleCnt="0"/>
      <dgm:spPr/>
    </dgm:pt>
    <dgm:pt modelId="{3028E8D7-EA6F-4EA7-978A-43633D6AEAF6}" type="pres">
      <dgm:prSet presAssocID="{6A3A96B7-CBB0-421E-8348-37E89F9DCC08}" presName="rootText" presStyleLbl="node1" presStyleIdx="0" presStyleCnt="4"/>
      <dgm:spPr/>
    </dgm:pt>
    <dgm:pt modelId="{7E96EBE4-03A1-4197-A609-8D826601ABC1}" type="pres">
      <dgm:prSet presAssocID="{6A3A96B7-CBB0-421E-8348-37E89F9DCC08}" presName="rootConnector" presStyleLbl="node1" presStyleIdx="0" presStyleCnt="4"/>
      <dgm:spPr/>
    </dgm:pt>
    <dgm:pt modelId="{FD32282A-0269-4D8F-A4C8-0AC524E4BE98}" type="pres">
      <dgm:prSet presAssocID="{6A3A96B7-CBB0-421E-8348-37E89F9DCC08}" presName="childShape" presStyleCnt="0"/>
      <dgm:spPr/>
    </dgm:pt>
    <dgm:pt modelId="{4A7754E5-4AF7-4EF3-80D7-CE8DA9A463B0}" type="pres">
      <dgm:prSet presAssocID="{CE78E4BB-83F8-47E6-A961-7AC133F50D50}" presName="root" presStyleCnt="0"/>
      <dgm:spPr/>
    </dgm:pt>
    <dgm:pt modelId="{9FB9EDC3-647D-443D-8F9A-912D7651812C}" type="pres">
      <dgm:prSet presAssocID="{CE78E4BB-83F8-47E6-A961-7AC133F50D50}" presName="rootComposite" presStyleCnt="0"/>
      <dgm:spPr/>
    </dgm:pt>
    <dgm:pt modelId="{0BCE1037-9706-410D-834A-ECEC4388E735}" type="pres">
      <dgm:prSet presAssocID="{CE78E4BB-83F8-47E6-A961-7AC133F50D50}" presName="rootText" presStyleLbl="node1" presStyleIdx="1" presStyleCnt="4"/>
      <dgm:spPr/>
    </dgm:pt>
    <dgm:pt modelId="{26658136-CA3D-42D7-A36B-88198D905A09}" type="pres">
      <dgm:prSet presAssocID="{CE78E4BB-83F8-47E6-A961-7AC133F50D50}" presName="rootConnector" presStyleLbl="node1" presStyleIdx="1" presStyleCnt="4"/>
      <dgm:spPr/>
    </dgm:pt>
    <dgm:pt modelId="{F820BF47-1A0C-43F5-AAAD-6ACB2E9AD490}" type="pres">
      <dgm:prSet presAssocID="{CE78E4BB-83F8-47E6-A961-7AC133F50D50}" presName="childShape" presStyleCnt="0"/>
      <dgm:spPr/>
    </dgm:pt>
    <dgm:pt modelId="{5194E25F-D379-447F-929A-993DB7FDEBB6}" type="pres">
      <dgm:prSet presAssocID="{699E814A-C7BB-45C9-8528-BC8893110D3A}" presName="root" presStyleCnt="0"/>
      <dgm:spPr/>
    </dgm:pt>
    <dgm:pt modelId="{340FD182-E020-4339-8DC5-CEFA222C64AC}" type="pres">
      <dgm:prSet presAssocID="{699E814A-C7BB-45C9-8528-BC8893110D3A}" presName="rootComposite" presStyleCnt="0"/>
      <dgm:spPr/>
    </dgm:pt>
    <dgm:pt modelId="{405FCD6E-D4E8-41FA-B6A2-E4BB402E06BE}" type="pres">
      <dgm:prSet presAssocID="{699E814A-C7BB-45C9-8528-BC8893110D3A}" presName="rootText" presStyleLbl="node1" presStyleIdx="2" presStyleCnt="4"/>
      <dgm:spPr/>
    </dgm:pt>
    <dgm:pt modelId="{145781A5-5489-4E99-8DDD-A5C31F300089}" type="pres">
      <dgm:prSet presAssocID="{699E814A-C7BB-45C9-8528-BC8893110D3A}" presName="rootConnector" presStyleLbl="node1" presStyleIdx="2" presStyleCnt="4"/>
      <dgm:spPr/>
    </dgm:pt>
    <dgm:pt modelId="{4DD10E36-D14C-490A-BF06-A6B3FAFA273E}" type="pres">
      <dgm:prSet presAssocID="{699E814A-C7BB-45C9-8528-BC8893110D3A}" presName="childShape" presStyleCnt="0"/>
      <dgm:spPr/>
    </dgm:pt>
    <dgm:pt modelId="{C9B5881D-401D-4DFF-ADCD-A76BC6719BD1}" type="pres">
      <dgm:prSet presAssocID="{BB38D456-89FF-45BB-9803-6B30B36AACB9}" presName="root" presStyleCnt="0"/>
      <dgm:spPr/>
    </dgm:pt>
    <dgm:pt modelId="{3A20517E-5B01-4A3D-B6A4-42B27CCE0F77}" type="pres">
      <dgm:prSet presAssocID="{BB38D456-89FF-45BB-9803-6B30B36AACB9}" presName="rootComposite" presStyleCnt="0"/>
      <dgm:spPr/>
    </dgm:pt>
    <dgm:pt modelId="{8C5134CD-97C1-4A5D-8A99-397EA240E35C}" type="pres">
      <dgm:prSet presAssocID="{BB38D456-89FF-45BB-9803-6B30B36AACB9}" presName="rootText" presStyleLbl="node1" presStyleIdx="3" presStyleCnt="4"/>
      <dgm:spPr/>
    </dgm:pt>
    <dgm:pt modelId="{E785B7E3-F502-42E2-BE10-1B2C6EE54F76}" type="pres">
      <dgm:prSet presAssocID="{BB38D456-89FF-45BB-9803-6B30B36AACB9}" presName="rootConnector" presStyleLbl="node1" presStyleIdx="3" presStyleCnt="4"/>
      <dgm:spPr/>
    </dgm:pt>
    <dgm:pt modelId="{FECB1FBB-D3A5-464E-A91C-971D9A42C899}" type="pres">
      <dgm:prSet presAssocID="{BB38D456-89FF-45BB-9803-6B30B36AACB9}" presName="childShape" presStyleCnt="0"/>
      <dgm:spPr/>
    </dgm:pt>
  </dgm:ptLst>
  <dgm:cxnLst>
    <dgm:cxn modelId="{1A1E0818-8BC6-4A02-9D1E-E295C53E254E}" type="presOf" srcId="{699E814A-C7BB-45C9-8528-BC8893110D3A}" destId="{405FCD6E-D4E8-41FA-B6A2-E4BB402E06BE}" srcOrd="0" destOrd="0" presId="urn:microsoft.com/office/officeart/2005/8/layout/hierarchy3"/>
    <dgm:cxn modelId="{B1BB7568-5333-44BF-B6BD-938932D55139}" type="presOf" srcId="{6A3A96B7-CBB0-421E-8348-37E89F9DCC08}" destId="{3028E8D7-EA6F-4EA7-978A-43633D6AEAF6}" srcOrd="0" destOrd="0" presId="urn:microsoft.com/office/officeart/2005/8/layout/hierarchy3"/>
    <dgm:cxn modelId="{79293258-1F1D-481C-BEF0-DEB360FD8894}" srcId="{E0832AB2-8936-4470-B909-BE7402322893}" destId="{6A3A96B7-CBB0-421E-8348-37E89F9DCC08}" srcOrd="0" destOrd="0" parTransId="{04AE0A4E-B07C-4F7C-9018-F5F08434BBB8}" sibTransId="{7E53CCB1-1282-4A85-8552-9211D16E0FF6}"/>
    <dgm:cxn modelId="{9431497A-9835-404F-8A09-7068AAA8F50A}" type="presOf" srcId="{E0832AB2-8936-4470-B909-BE7402322893}" destId="{8A865662-0E1F-48A4-A993-51A2BB9B2E4F}" srcOrd="0" destOrd="0" presId="urn:microsoft.com/office/officeart/2005/8/layout/hierarchy3"/>
    <dgm:cxn modelId="{5C8C1C89-64B1-4A8F-84FD-D3CEC8F0FBFB}" srcId="{E0832AB2-8936-4470-B909-BE7402322893}" destId="{BB38D456-89FF-45BB-9803-6B30B36AACB9}" srcOrd="3" destOrd="0" parTransId="{1AD6F811-8452-48AE-A0E3-1CAC1CBEC7F8}" sibTransId="{C82D3F18-CB81-49C6-A3EA-F19001DD8F8A}"/>
    <dgm:cxn modelId="{CC528B8E-AA26-4738-8842-B207932A21D5}" type="presOf" srcId="{BB38D456-89FF-45BB-9803-6B30B36AACB9}" destId="{8C5134CD-97C1-4A5D-8A99-397EA240E35C}" srcOrd="0" destOrd="0" presId="urn:microsoft.com/office/officeart/2005/8/layout/hierarchy3"/>
    <dgm:cxn modelId="{8E448EA0-A335-4286-98A7-8350A9806306}" type="presOf" srcId="{CE78E4BB-83F8-47E6-A961-7AC133F50D50}" destId="{0BCE1037-9706-410D-834A-ECEC4388E735}" srcOrd="0" destOrd="0" presId="urn:microsoft.com/office/officeart/2005/8/layout/hierarchy3"/>
    <dgm:cxn modelId="{B3EB14C0-37D9-4E1E-B1F1-D77AF15ADB17}" srcId="{E0832AB2-8936-4470-B909-BE7402322893}" destId="{699E814A-C7BB-45C9-8528-BC8893110D3A}" srcOrd="2" destOrd="0" parTransId="{315CA7EE-92C9-4D75-994E-DB8B3B65E079}" sibTransId="{5E170A91-AAF4-41A0-98AF-36E7EF8A8185}"/>
    <dgm:cxn modelId="{AE580DDA-90E7-4734-AB7C-C1348C4BD1E7}" srcId="{E0832AB2-8936-4470-B909-BE7402322893}" destId="{CE78E4BB-83F8-47E6-A961-7AC133F50D50}" srcOrd="1" destOrd="0" parTransId="{9954E93C-DB74-4489-A2EB-C3560DD8465B}" sibTransId="{26DCD576-8567-48DF-8A0D-00AF7A1DFC6D}"/>
    <dgm:cxn modelId="{B735ECDB-F431-41D7-B5EB-7C8389FBDFD6}" type="presOf" srcId="{699E814A-C7BB-45C9-8528-BC8893110D3A}" destId="{145781A5-5489-4E99-8DDD-A5C31F300089}" srcOrd="1" destOrd="0" presId="urn:microsoft.com/office/officeart/2005/8/layout/hierarchy3"/>
    <dgm:cxn modelId="{384373DD-C986-4CA9-A0DB-89E762222F0D}" type="presOf" srcId="{6A3A96B7-CBB0-421E-8348-37E89F9DCC08}" destId="{7E96EBE4-03A1-4197-A609-8D826601ABC1}" srcOrd="1" destOrd="0" presId="urn:microsoft.com/office/officeart/2005/8/layout/hierarchy3"/>
    <dgm:cxn modelId="{5495CCE2-1673-4E88-9A5E-57DDFB70BC3C}" type="presOf" srcId="{BB38D456-89FF-45BB-9803-6B30B36AACB9}" destId="{E785B7E3-F502-42E2-BE10-1B2C6EE54F76}" srcOrd="1" destOrd="0" presId="urn:microsoft.com/office/officeart/2005/8/layout/hierarchy3"/>
    <dgm:cxn modelId="{E284C6F6-1A3F-499B-8EAB-E8CE265967BA}" type="presOf" srcId="{CE78E4BB-83F8-47E6-A961-7AC133F50D50}" destId="{26658136-CA3D-42D7-A36B-88198D905A09}" srcOrd="1" destOrd="0" presId="urn:microsoft.com/office/officeart/2005/8/layout/hierarchy3"/>
    <dgm:cxn modelId="{61A8217F-96E9-4BAA-A1E0-D8AA7A509C9C}" type="presParOf" srcId="{8A865662-0E1F-48A4-A993-51A2BB9B2E4F}" destId="{EAC5ADFE-339A-4113-97C8-2B160FB55301}" srcOrd="0" destOrd="0" presId="urn:microsoft.com/office/officeart/2005/8/layout/hierarchy3"/>
    <dgm:cxn modelId="{7613275C-A0D6-4EF6-B31A-B65540E57CFB}" type="presParOf" srcId="{EAC5ADFE-339A-4113-97C8-2B160FB55301}" destId="{F7FD8F5A-9E67-42AB-81D8-27CA125220BB}" srcOrd="0" destOrd="0" presId="urn:microsoft.com/office/officeart/2005/8/layout/hierarchy3"/>
    <dgm:cxn modelId="{585E41AC-2740-4B8E-87F9-86B474095BBD}" type="presParOf" srcId="{F7FD8F5A-9E67-42AB-81D8-27CA125220BB}" destId="{3028E8D7-EA6F-4EA7-978A-43633D6AEAF6}" srcOrd="0" destOrd="0" presId="urn:microsoft.com/office/officeart/2005/8/layout/hierarchy3"/>
    <dgm:cxn modelId="{FC964F3F-3CD1-4826-B7CD-BDE6731DA5AF}" type="presParOf" srcId="{F7FD8F5A-9E67-42AB-81D8-27CA125220BB}" destId="{7E96EBE4-03A1-4197-A609-8D826601ABC1}" srcOrd="1" destOrd="0" presId="urn:microsoft.com/office/officeart/2005/8/layout/hierarchy3"/>
    <dgm:cxn modelId="{C3B81C11-C670-484E-A374-0401397E49E6}" type="presParOf" srcId="{EAC5ADFE-339A-4113-97C8-2B160FB55301}" destId="{FD32282A-0269-4D8F-A4C8-0AC524E4BE98}" srcOrd="1" destOrd="0" presId="urn:microsoft.com/office/officeart/2005/8/layout/hierarchy3"/>
    <dgm:cxn modelId="{E341820C-E79E-431E-8B54-90529DAC17CF}" type="presParOf" srcId="{8A865662-0E1F-48A4-A993-51A2BB9B2E4F}" destId="{4A7754E5-4AF7-4EF3-80D7-CE8DA9A463B0}" srcOrd="1" destOrd="0" presId="urn:microsoft.com/office/officeart/2005/8/layout/hierarchy3"/>
    <dgm:cxn modelId="{8FDC9BB2-9B10-4D96-86A1-F2CEDA771BEC}" type="presParOf" srcId="{4A7754E5-4AF7-4EF3-80D7-CE8DA9A463B0}" destId="{9FB9EDC3-647D-443D-8F9A-912D7651812C}" srcOrd="0" destOrd="0" presId="urn:microsoft.com/office/officeart/2005/8/layout/hierarchy3"/>
    <dgm:cxn modelId="{D3AFDFCB-4C6E-4611-BC4A-12EDAF1079EE}" type="presParOf" srcId="{9FB9EDC3-647D-443D-8F9A-912D7651812C}" destId="{0BCE1037-9706-410D-834A-ECEC4388E735}" srcOrd="0" destOrd="0" presId="urn:microsoft.com/office/officeart/2005/8/layout/hierarchy3"/>
    <dgm:cxn modelId="{EAF80534-F4C5-43E7-AAC8-CFDCF1BF4496}" type="presParOf" srcId="{9FB9EDC3-647D-443D-8F9A-912D7651812C}" destId="{26658136-CA3D-42D7-A36B-88198D905A09}" srcOrd="1" destOrd="0" presId="urn:microsoft.com/office/officeart/2005/8/layout/hierarchy3"/>
    <dgm:cxn modelId="{CDF54187-655A-4EF6-B3B1-CE81B0392EC2}" type="presParOf" srcId="{4A7754E5-4AF7-4EF3-80D7-CE8DA9A463B0}" destId="{F820BF47-1A0C-43F5-AAAD-6ACB2E9AD490}" srcOrd="1" destOrd="0" presId="urn:microsoft.com/office/officeart/2005/8/layout/hierarchy3"/>
    <dgm:cxn modelId="{9AECAAFC-9667-4D11-9A0C-883A96F4955B}" type="presParOf" srcId="{8A865662-0E1F-48A4-A993-51A2BB9B2E4F}" destId="{5194E25F-D379-447F-929A-993DB7FDEBB6}" srcOrd="2" destOrd="0" presId="urn:microsoft.com/office/officeart/2005/8/layout/hierarchy3"/>
    <dgm:cxn modelId="{CDB3A7B7-D579-4F0A-B250-CF11F10931A1}" type="presParOf" srcId="{5194E25F-D379-447F-929A-993DB7FDEBB6}" destId="{340FD182-E020-4339-8DC5-CEFA222C64AC}" srcOrd="0" destOrd="0" presId="urn:microsoft.com/office/officeart/2005/8/layout/hierarchy3"/>
    <dgm:cxn modelId="{A18CDA89-75E1-4009-8662-12823BE0C735}" type="presParOf" srcId="{340FD182-E020-4339-8DC5-CEFA222C64AC}" destId="{405FCD6E-D4E8-41FA-B6A2-E4BB402E06BE}" srcOrd="0" destOrd="0" presId="urn:microsoft.com/office/officeart/2005/8/layout/hierarchy3"/>
    <dgm:cxn modelId="{39F44687-47CC-4847-B5FA-9171626C02EE}" type="presParOf" srcId="{340FD182-E020-4339-8DC5-CEFA222C64AC}" destId="{145781A5-5489-4E99-8DDD-A5C31F300089}" srcOrd="1" destOrd="0" presId="urn:microsoft.com/office/officeart/2005/8/layout/hierarchy3"/>
    <dgm:cxn modelId="{1739F4D7-7A71-46AD-AF18-AE4507282747}" type="presParOf" srcId="{5194E25F-D379-447F-929A-993DB7FDEBB6}" destId="{4DD10E36-D14C-490A-BF06-A6B3FAFA273E}" srcOrd="1" destOrd="0" presId="urn:microsoft.com/office/officeart/2005/8/layout/hierarchy3"/>
    <dgm:cxn modelId="{068BC3C5-4BFA-4DCA-883A-52FFA4FC7135}" type="presParOf" srcId="{8A865662-0E1F-48A4-A993-51A2BB9B2E4F}" destId="{C9B5881D-401D-4DFF-ADCD-A76BC6719BD1}" srcOrd="3" destOrd="0" presId="urn:microsoft.com/office/officeart/2005/8/layout/hierarchy3"/>
    <dgm:cxn modelId="{C65A04CF-331A-4999-B842-9651C3153CDB}" type="presParOf" srcId="{C9B5881D-401D-4DFF-ADCD-A76BC6719BD1}" destId="{3A20517E-5B01-4A3D-B6A4-42B27CCE0F77}" srcOrd="0" destOrd="0" presId="urn:microsoft.com/office/officeart/2005/8/layout/hierarchy3"/>
    <dgm:cxn modelId="{D3B3F63B-8FA7-4795-B320-E50599E40129}" type="presParOf" srcId="{3A20517E-5B01-4A3D-B6A4-42B27CCE0F77}" destId="{8C5134CD-97C1-4A5D-8A99-397EA240E35C}" srcOrd="0" destOrd="0" presId="urn:microsoft.com/office/officeart/2005/8/layout/hierarchy3"/>
    <dgm:cxn modelId="{46962050-7F6F-48CC-9B66-DDECEE9590AA}" type="presParOf" srcId="{3A20517E-5B01-4A3D-B6A4-42B27CCE0F77}" destId="{E785B7E3-F502-42E2-BE10-1B2C6EE54F76}" srcOrd="1" destOrd="0" presId="urn:microsoft.com/office/officeart/2005/8/layout/hierarchy3"/>
    <dgm:cxn modelId="{2AA459FA-75DB-4EFA-B026-73AF51A19058}" type="presParOf" srcId="{C9B5881D-401D-4DFF-ADCD-A76BC6719BD1}" destId="{FECB1FBB-D3A5-464E-A91C-971D9A42C899}"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832AB2-8936-4470-B909-BE7402322893}"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6A3A96B7-CBB0-421E-8348-37E89F9DCC08}">
      <dgm:prSet>
        <dgm:style>
          <a:lnRef idx="3">
            <a:schemeClr val="lt1"/>
          </a:lnRef>
          <a:fillRef idx="1">
            <a:schemeClr val="accent3"/>
          </a:fillRef>
          <a:effectRef idx="1">
            <a:schemeClr val="accent3"/>
          </a:effectRef>
          <a:fontRef idx="minor">
            <a:schemeClr val="lt1"/>
          </a:fontRef>
        </dgm:style>
      </dgm:prSet>
      <dgm:spPr/>
      <dgm:t>
        <a:bodyPr/>
        <a:lstStyle/>
        <a:p>
          <a:r>
            <a:rPr lang="en-US" dirty="0"/>
            <a:t>Think like a human?</a:t>
          </a:r>
        </a:p>
      </dgm:t>
    </dgm:pt>
    <dgm:pt modelId="{04AE0A4E-B07C-4F7C-9018-F5F08434BBB8}" type="parTrans" cxnId="{79293258-1F1D-481C-BEF0-DEB360FD8894}">
      <dgm:prSet/>
      <dgm:spPr/>
      <dgm:t>
        <a:bodyPr/>
        <a:lstStyle/>
        <a:p>
          <a:endParaRPr lang="en-US"/>
        </a:p>
      </dgm:t>
    </dgm:pt>
    <dgm:pt modelId="{7E53CCB1-1282-4A85-8552-9211D16E0FF6}" type="sibTrans" cxnId="{79293258-1F1D-481C-BEF0-DEB360FD8894}">
      <dgm:prSet/>
      <dgm:spPr/>
      <dgm:t>
        <a:bodyPr/>
        <a:lstStyle/>
        <a:p>
          <a:endParaRPr lang="en-US"/>
        </a:p>
      </dgm:t>
    </dgm:pt>
    <dgm:pt modelId="{CE78E4BB-83F8-47E6-A961-7AC133F50D50}">
      <dgm:prSet>
        <dgm:style>
          <a:lnRef idx="3">
            <a:schemeClr val="lt1"/>
          </a:lnRef>
          <a:fillRef idx="1">
            <a:schemeClr val="accent3"/>
          </a:fillRef>
          <a:effectRef idx="1">
            <a:schemeClr val="accent3"/>
          </a:effectRef>
          <a:fontRef idx="minor">
            <a:schemeClr val="lt1"/>
          </a:fontRef>
        </dgm:style>
      </dgm:prSet>
      <dgm:spPr/>
      <dgm:t>
        <a:bodyPr/>
        <a:lstStyle/>
        <a:p>
          <a:r>
            <a:rPr lang="en-US" dirty="0"/>
            <a:t>Act like a human?</a:t>
          </a:r>
        </a:p>
      </dgm:t>
    </dgm:pt>
    <dgm:pt modelId="{9954E93C-DB74-4489-A2EB-C3560DD8465B}" type="parTrans" cxnId="{AE580DDA-90E7-4734-AB7C-C1348C4BD1E7}">
      <dgm:prSet/>
      <dgm:spPr/>
      <dgm:t>
        <a:bodyPr/>
        <a:lstStyle/>
        <a:p>
          <a:endParaRPr lang="en-US"/>
        </a:p>
      </dgm:t>
    </dgm:pt>
    <dgm:pt modelId="{26DCD576-8567-48DF-8A0D-00AF7A1DFC6D}" type="sibTrans" cxnId="{AE580DDA-90E7-4734-AB7C-C1348C4BD1E7}">
      <dgm:prSet/>
      <dgm:spPr/>
      <dgm:t>
        <a:bodyPr/>
        <a:lstStyle/>
        <a:p>
          <a:endParaRPr lang="en-US"/>
        </a:p>
      </dgm:t>
    </dgm:pt>
    <dgm:pt modelId="{699E814A-C7BB-45C9-8528-BC8893110D3A}">
      <dgm:prSet>
        <dgm:style>
          <a:lnRef idx="3">
            <a:schemeClr val="lt1"/>
          </a:lnRef>
          <a:fillRef idx="1">
            <a:schemeClr val="accent3"/>
          </a:fillRef>
          <a:effectRef idx="1">
            <a:schemeClr val="accent3"/>
          </a:effectRef>
          <a:fontRef idx="minor">
            <a:schemeClr val="lt1"/>
          </a:fontRef>
        </dgm:style>
      </dgm:prSet>
      <dgm:spPr/>
      <dgm:t>
        <a:bodyPr/>
        <a:lstStyle/>
        <a:p>
          <a:r>
            <a:rPr lang="en-US" dirty="0"/>
            <a:t>Think rationally?</a:t>
          </a:r>
        </a:p>
      </dgm:t>
    </dgm:pt>
    <dgm:pt modelId="{315CA7EE-92C9-4D75-994E-DB8B3B65E079}" type="parTrans" cxnId="{B3EB14C0-37D9-4E1E-B1F1-D77AF15ADB17}">
      <dgm:prSet/>
      <dgm:spPr/>
      <dgm:t>
        <a:bodyPr/>
        <a:lstStyle/>
        <a:p>
          <a:endParaRPr lang="en-US"/>
        </a:p>
      </dgm:t>
    </dgm:pt>
    <dgm:pt modelId="{5E170A91-AAF4-41A0-98AF-36E7EF8A8185}" type="sibTrans" cxnId="{B3EB14C0-37D9-4E1E-B1F1-D77AF15ADB17}">
      <dgm:prSet/>
      <dgm:spPr/>
      <dgm:t>
        <a:bodyPr/>
        <a:lstStyle/>
        <a:p>
          <a:endParaRPr lang="en-US"/>
        </a:p>
      </dgm:t>
    </dgm:pt>
    <dgm:pt modelId="{BB38D456-89FF-45BB-9803-6B30B36AACB9}">
      <dgm:prSet>
        <dgm:style>
          <a:lnRef idx="3">
            <a:schemeClr val="lt1"/>
          </a:lnRef>
          <a:fillRef idx="1">
            <a:schemeClr val="accent5"/>
          </a:fillRef>
          <a:effectRef idx="1">
            <a:schemeClr val="accent5"/>
          </a:effectRef>
          <a:fontRef idx="minor">
            <a:schemeClr val="lt1"/>
          </a:fontRef>
        </dgm:style>
      </dgm:prSet>
      <dgm:spPr/>
      <dgm:t>
        <a:bodyPr/>
        <a:lstStyle/>
        <a:p>
          <a:r>
            <a:rPr lang="en-US" dirty="0"/>
            <a:t>Act rationally?</a:t>
          </a:r>
        </a:p>
      </dgm:t>
    </dgm:pt>
    <dgm:pt modelId="{1AD6F811-8452-48AE-A0E3-1CAC1CBEC7F8}" type="parTrans" cxnId="{5C8C1C89-64B1-4A8F-84FD-D3CEC8F0FBFB}">
      <dgm:prSet/>
      <dgm:spPr/>
      <dgm:t>
        <a:bodyPr/>
        <a:lstStyle/>
        <a:p>
          <a:endParaRPr lang="en-US"/>
        </a:p>
      </dgm:t>
    </dgm:pt>
    <dgm:pt modelId="{C82D3F18-CB81-49C6-A3EA-F19001DD8F8A}" type="sibTrans" cxnId="{5C8C1C89-64B1-4A8F-84FD-D3CEC8F0FBFB}">
      <dgm:prSet/>
      <dgm:spPr/>
      <dgm:t>
        <a:bodyPr/>
        <a:lstStyle/>
        <a:p>
          <a:endParaRPr lang="en-US"/>
        </a:p>
      </dgm:t>
    </dgm:pt>
    <dgm:pt modelId="{8A865662-0E1F-48A4-A993-51A2BB9B2E4F}" type="pres">
      <dgm:prSet presAssocID="{E0832AB2-8936-4470-B909-BE7402322893}" presName="diagram" presStyleCnt="0">
        <dgm:presLayoutVars>
          <dgm:chPref val="1"/>
          <dgm:dir/>
          <dgm:animOne val="branch"/>
          <dgm:animLvl val="lvl"/>
          <dgm:resizeHandles/>
        </dgm:presLayoutVars>
      </dgm:prSet>
      <dgm:spPr/>
    </dgm:pt>
    <dgm:pt modelId="{EAC5ADFE-339A-4113-97C8-2B160FB55301}" type="pres">
      <dgm:prSet presAssocID="{6A3A96B7-CBB0-421E-8348-37E89F9DCC08}" presName="root" presStyleCnt="0"/>
      <dgm:spPr/>
    </dgm:pt>
    <dgm:pt modelId="{F7FD8F5A-9E67-42AB-81D8-27CA125220BB}" type="pres">
      <dgm:prSet presAssocID="{6A3A96B7-CBB0-421E-8348-37E89F9DCC08}" presName="rootComposite" presStyleCnt="0"/>
      <dgm:spPr/>
    </dgm:pt>
    <dgm:pt modelId="{3028E8D7-EA6F-4EA7-978A-43633D6AEAF6}" type="pres">
      <dgm:prSet presAssocID="{6A3A96B7-CBB0-421E-8348-37E89F9DCC08}" presName="rootText" presStyleLbl="node1" presStyleIdx="0" presStyleCnt="4"/>
      <dgm:spPr/>
    </dgm:pt>
    <dgm:pt modelId="{7E96EBE4-03A1-4197-A609-8D826601ABC1}" type="pres">
      <dgm:prSet presAssocID="{6A3A96B7-CBB0-421E-8348-37E89F9DCC08}" presName="rootConnector" presStyleLbl="node1" presStyleIdx="0" presStyleCnt="4"/>
      <dgm:spPr/>
    </dgm:pt>
    <dgm:pt modelId="{FD32282A-0269-4D8F-A4C8-0AC524E4BE98}" type="pres">
      <dgm:prSet presAssocID="{6A3A96B7-CBB0-421E-8348-37E89F9DCC08}" presName="childShape" presStyleCnt="0"/>
      <dgm:spPr/>
    </dgm:pt>
    <dgm:pt modelId="{4A7754E5-4AF7-4EF3-80D7-CE8DA9A463B0}" type="pres">
      <dgm:prSet presAssocID="{CE78E4BB-83F8-47E6-A961-7AC133F50D50}" presName="root" presStyleCnt="0"/>
      <dgm:spPr/>
    </dgm:pt>
    <dgm:pt modelId="{9FB9EDC3-647D-443D-8F9A-912D7651812C}" type="pres">
      <dgm:prSet presAssocID="{CE78E4BB-83F8-47E6-A961-7AC133F50D50}" presName="rootComposite" presStyleCnt="0"/>
      <dgm:spPr/>
    </dgm:pt>
    <dgm:pt modelId="{0BCE1037-9706-410D-834A-ECEC4388E735}" type="pres">
      <dgm:prSet presAssocID="{CE78E4BB-83F8-47E6-A961-7AC133F50D50}" presName="rootText" presStyleLbl="node1" presStyleIdx="1" presStyleCnt="4"/>
      <dgm:spPr/>
    </dgm:pt>
    <dgm:pt modelId="{26658136-CA3D-42D7-A36B-88198D905A09}" type="pres">
      <dgm:prSet presAssocID="{CE78E4BB-83F8-47E6-A961-7AC133F50D50}" presName="rootConnector" presStyleLbl="node1" presStyleIdx="1" presStyleCnt="4"/>
      <dgm:spPr/>
    </dgm:pt>
    <dgm:pt modelId="{F820BF47-1A0C-43F5-AAAD-6ACB2E9AD490}" type="pres">
      <dgm:prSet presAssocID="{CE78E4BB-83F8-47E6-A961-7AC133F50D50}" presName="childShape" presStyleCnt="0"/>
      <dgm:spPr/>
    </dgm:pt>
    <dgm:pt modelId="{5194E25F-D379-447F-929A-993DB7FDEBB6}" type="pres">
      <dgm:prSet presAssocID="{699E814A-C7BB-45C9-8528-BC8893110D3A}" presName="root" presStyleCnt="0"/>
      <dgm:spPr/>
    </dgm:pt>
    <dgm:pt modelId="{340FD182-E020-4339-8DC5-CEFA222C64AC}" type="pres">
      <dgm:prSet presAssocID="{699E814A-C7BB-45C9-8528-BC8893110D3A}" presName="rootComposite" presStyleCnt="0"/>
      <dgm:spPr/>
    </dgm:pt>
    <dgm:pt modelId="{405FCD6E-D4E8-41FA-B6A2-E4BB402E06BE}" type="pres">
      <dgm:prSet presAssocID="{699E814A-C7BB-45C9-8528-BC8893110D3A}" presName="rootText" presStyleLbl="node1" presStyleIdx="2" presStyleCnt="4"/>
      <dgm:spPr/>
    </dgm:pt>
    <dgm:pt modelId="{145781A5-5489-4E99-8DDD-A5C31F300089}" type="pres">
      <dgm:prSet presAssocID="{699E814A-C7BB-45C9-8528-BC8893110D3A}" presName="rootConnector" presStyleLbl="node1" presStyleIdx="2" presStyleCnt="4"/>
      <dgm:spPr/>
    </dgm:pt>
    <dgm:pt modelId="{4DD10E36-D14C-490A-BF06-A6B3FAFA273E}" type="pres">
      <dgm:prSet presAssocID="{699E814A-C7BB-45C9-8528-BC8893110D3A}" presName="childShape" presStyleCnt="0"/>
      <dgm:spPr/>
    </dgm:pt>
    <dgm:pt modelId="{C9B5881D-401D-4DFF-ADCD-A76BC6719BD1}" type="pres">
      <dgm:prSet presAssocID="{BB38D456-89FF-45BB-9803-6B30B36AACB9}" presName="root" presStyleCnt="0"/>
      <dgm:spPr/>
    </dgm:pt>
    <dgm:pt modelId="{3A20517E-5B01-4A3D-B6A4-42B27CCE0F77}" type="pres">
      <dgm:prSet presAssocID="{BB38D456-89FF-45BB-9803-6B30B36AACB9}" presName="rootComposite" presStyleCnt="0"/>
      <dgm:spPr/>
    </dgm:pt>
    <dgm:pt modelId="{8C5134CD-97C1-4A5D-8A99-397EA240E35C}" type="pres">
      <dgm:prSet presAssocID="{BB38D456-89FF-45BB-9803-6B30B36AACB9}" presName="rootText" presStyleLbl="node1" presStyleIdx="3" presStyleCnt="4"/>
      <dgm:spPr/>
    </dgm:pt>
    <dgm:pt modelId="{E785B7E3-F502-42E2-BE10-1B2C6EE54F76}" type="pres">
      <dgm:prSet presAssocID="{BB38D456-89FF-45BB-9803-6B30B36AACB9}" presName="rootConnector" presStyleLbl="node1" presStyleIdx="3" presStyleCnt="4"/>
      <dgm:spPr/>
    </dgm:pt>
    <dgm:pt modelId="{FECB1FBB-D3A5-464E-A91C-971D9A42C899}" type="pres">
      <dgm:prSet presAssocID="{BB38D456-89FF-45BB-9803-6B30B36AACB9}" presName="childShape" presStyleCnt="0"/>
      <dgm:spPr/>
    </dgm:pt>
  </dgm:ptLst>
  <dgm:cxnLst>
    <dgm:cxn modelId="{1A1E0818-8BC6-4A02-9D1E-E295C53E254E}" type="presOf" srcId="{699E814A-C7BB-45C9-8528-BC8893110D3A}" destId="{405FCD6E-D4E8-41FA-B6A2-E4BB402E06BE}" srcOrd="0" destOrd="0" presId="urn:microsoft.com/office/officeart/2005/8/layout/hierarchy3"/>
    <dgm:cxn modelId="{B1BB7568-5333-44BF-B6BD-938932D55139}" type="presOf" srcId="{6A3A96B7-CBB0-421E-8348-37E89F9DCC08}" destId="{3028E8D7-EA6F-4EA7-978A-43633D6AEAF6}" srcOrd="0" destOrd="0" presId="urn:microsoft.com/office/officeart/2005/8/layout/hierarchy3"/>
    <dgm:cxn modelId="{79293258-1F1D-481C-BEF0-DEB360FD8894}" srcId="{E0832AB2-8936-4470-B909-BE7402322893}" destId="{6A3A96B7-CBB0-421E-8348-37E89F9DCC08}" srcOrd="0" destOrd="0" parTransId="{04AE0A4E-B07C-4F7C-9018-F5F08434BBB8}" sibTransId="{7E53CCB1-1282-4A85-8552-9211D16E0FF6}"/>
    <dgm:cxn modelId="{9431497A-9835-404F-8A09-7068AAA8F50A}" type="presOf" srcId="{E0832AB2-8936-4470-B909-BE7402322893}" destId="{8A865662-0E1F-48A4-A993-51A2BB9B2E4F}" srcOrd="0" destOrd="0" presId="urn:microsoft.com/office/officeart/2005/8/layout/hierarchy3"/>
    <dgm:cxn modelId="{5C8C1C89-64B1-4A8F-84FD-D3CEC8F0FBFB}" srcId="{E0832AB2-8936-4470-B909-BE7402322893}" destId="{BB38D456-89FF-45BB-9803-6B30B36AACB9}" srcOrd="3" destOrd="0" parTransId="{1AD6F811-8452-48AE-A0E3-1CAC1CBEC7F8}" sibTransId="{C82D3F18-CB81-49C6-A3EA-F19001DD8F8A}"/>
    <dgm:cxn modelId="{CC528B8E-AA26-4738-8842-B207932A21D5}" type="presOf" srcId="{BB38D456-89FF-45BB-9803-6B30B36AACB9}" destId="{8C5134CD-97C1-4A5D-8A99-397EA240E35C}" srcOrd="0" destOrd="0" presId="urn:microsoft.com/office/officeart/2005/8/layout/hierarchy3"/>
    <dgm:cxn modelId="{8E448EA0-A335-4286-98A7-8350A9806306}" type="presOf" srcId="{CE78E4BB-83F8-47E6-A961-7AC133F50D50}" destId="{0BCE1037-9706-410D-834A-ECEC4388E735}" srcOrd="0" destOrd="0" presId="urn:microsoft.com/office/officeart/2005/8/layout/hierarchy3"/>
    <dgm:cxn modelId="{B3EB14C0-37D9-4E1E-B1F1-D77AF15ADB17}" srcId="{E0832AB2-8936-4470-B909-BE7402322893}" destId="{699E814A-C7BB-45C9-8528-BC8893110D3A}" srcOrd="2" destOrd="0" parTransId="{315CA7EE-92C9-4D75-994E-DB8B3B65E079}" sibTransId="{5E170A91-AAF4-41A0-98AF-36E7EF8A8185}"/>
    <dgm:cxn modelId="{AE580DDA-90E7-4734-AB7C-C1348C4BD1E7}" srcId="{E0832AB2-8936-4470-B909-BE7402322893}" destId="{CE78E4BB-83F8-47E6-A961-7AC133F50D50}" srcOrd="1" destOrd="0" parTransId="{9954E93C-DB74-4489-A2EB-C3560DD8465B}" sibTransId="{26DCD576-8567-48DF-8A0D-00AF7A1DFC6D}"/>
    <dgm:cxn modelId="{B735ECDB-F431-41D7-B5EB-7C8389FBDFD6}" type="presOf" srcId="{699E814A-C7BB-45C9-8528-BC8893110D3A}" destId="{145781A5-5489-4E99-8DDD-A5C31F300089}" srcOrd="1" destOrd="0" presId="urn:microsoft.com/office/officeart/2005/8/layout/hierarchy3"/>
    <dgm:cxn modelId="{384373DD-C986-4CA9-A0DB-89E762222F0D}" type="presOf" srcId="{6A3A96B7-CBB0-421E-8348-37E89F9DCC08}" destId="{7E96EBE4-03A1-4197-A609-8D826601ABC1}" srcOrd="1" destOrd="0" presId="urn:microsoft.com/office/officeart/2005/8/layout/hierarchy3"/>
    <dgm:cxn modelId="{5495CCE2-1673-4E88-9A5E-57DDFB70BC3C}" type="presOf" srcId="{BB38D456-89FF-45BB-9803-6B30B36AACB9}" destId="{E785B7E3-F502-42E2-BE10-1B2C6EE54F76}" srcOrd="1" destOrd="0" presId="urn:microsoft.com/office/officeart/2005/8/layout/hierarchy3"/>
    <dgm:cxn modelId="{E284C6F6-1A3F-499B-8EAB-E8CE265967BA}" type="presOf" srcId="{CE78E4BB-83F8-47E6-A961-7AC133F50D50}" destId="{26658136-CA3D-42D7-A36B-88198D905A09}" srcOrd="1" destOrd="0" presId="urn:microsoft.com/office/officeart/2005/8/layout/hierarchy3"/>
    <dgm:cxn modelId="{61A8217F-96E9-4BAA-A1E0-D8AA7A509C9C}" type="presParOf" srcId="{8A865662-0E1F-48A4-A993-51A2BB9B2E4F}" destId="{EAC5ADFE-339A-4113-97C8-2B160FB55301}" srcOrd="0" destOrd="0" presId="urn:microsoft.com/office/officeart/2005/8/layout/hierarchy3"/>
    <dgm:cxn modelId="{7613275C-A0D6-4EF6-B31A-B65540E57CFB}" type="presParOf" srcId="{EAC5ADFE-339A-4113-97C8-2B160FB55301}" destId="{F7FD8F5A-9E67-42AB-81D8-27CA125220BB}" srcOrd="0" destOrd="0" presId="urn:microsoft.com/office/officeart/2005/8/layout/hierarchy3"/>
    <dgm:cxn modelId="{585E41AC-2740-4B8E-87F9-86B474095BBD}" type="presParOf" srcId="{F7FD8F5A-9E67-42AB-81D8-27CA125220BB}" destId="{3028E8D7-EA6F-4EA7-978A-43633D6AEAF6}" srcOrd="0" destOrd="0" presId="urn:microsoft.com/office/officeart/2005/8/layout/hierarchy3"/>
    <dgm:cxn modelId="{FC964F3F-3CD1-4826-B7CD-BDE6731DA5AF}" type="presParOf" srcId="{F7FD8F5A-9E67-42AB-81D8-27CA125220BB}" destId="{7E96EBE4-03A1-4197-A609-8D826601ABC1}" srcOrd="1" destOrd="0" presId="urn:microsoft.com/office/officeart/2005/8/layout/hierarchy3"/>
    <dgm:cxn modelId="{C3B81C11-C670-484E-A374-0401397E49E6}" type="presParOf" srcId="{EAC5ADFE-339A-4113-97C8-2B160FB55301}" destId="{FD32282A-0269-4D8F-A4C8-0AC524E4BE98}" srcOrd="1" destOrd="0" presId="urn:microsoft.com/office/officeart/2005/8/layout/hierarchy3"/>
    <dgm:cxn modelId="{E341820C-E79E-431E-8B54-90529DAC17CF}" type="presParOf" srcId="{8A865662-0E1F-48A4-A993-51A2BB9B2E4F}" destId="{4A7754E5-4AF7-4EF3-80D7-CE8DA9A463B0}" srcOrd="1" destOrd="0" presId="urn:microsoft.com/office/officeart/2005/8/layout/hierarchy3"/>
    <dgm:cxn modelId="{8FDC9BB2-9B10-4D96-86A1-F2CEDA771BEC}" type="presParOf" srcId="{4A7754E5-4AF7-4EF3-80D7-CE8DA9A463B0}" destId="{9FB9EDC3-647D-443D-8F9A-912D7651812C}" srcOrd="0" destOrd="0" presId="urn:microsoft.com/office/officeart/2005/8/layout/hierarchy3"/>
    <dgm:cxn modelId="{D3AFDFCB-4C6E-4611-BC4A-12EDAF1079EE}" type="presParOf" srcId="{9FB9EDC3-647D-443D-8F9A-912D7651812C}" destId="{0BCE1037-9706-410D-834A-ECEC4388E735}" srcOrd="0" destOrd="0" presId="urn:microsoft.com/office/officeart/2005/8/layout/hierarchy3"/>
    <dgm:cxn modelId="{EAF80534-F4C5-43E7-AAC8-CFDCF1BF4496}" type="presParOf" srcId="{9FB9EDC3-647D-443D-8F9A-912D7651812C}" destId="{26658136-CA3D-42D7-A36B-88198D905A09}" srcOrd="1" destOrd="0" presId="urn:microsoft.com/office/officeart/2005/8/layout/hierarchy3"/>
    <dgm:cxn modelId="{CDF54187-655A-4EF6-B3B1-CE81B0392EC2}" type="presParOf" srcId="{4A7754E5-4AF7-4EF3-80D7-CE8DA9A463B0}" destId="{F820BF47-1A0C-43F5-AAAD-6ACB2E9AD490}" srcOrd="1" destOrd="0" presId="urn:microsoft.com/office/officeart/2005/8/layout/hierarchy3"/>
    <dgm:cxn modelId="{9AECAAFC-9667-4D11-9A0C-883A96F4955B}" type="presParOf" srcId="{8A865662-0E1F-48A4-A993-51A2BB9B2E4F}" destId="{5194E25F-D379-447F-929A-993DB7FDEBB6}" srcOrd="2" destOrd="0" presId="urn:microsoft.com/office/officeart/2005/8/layout/hierarchy3"/>
    <dgm:cxn modelId="{CDB3A7B7-D579-4F0A-B250-CF11F10931A1}" type="presParOf" srcId="{5194E25F-D379-447F-929A-993DB7FDEBB6}" destId="{340FD182-E020-4339-8DC5-CEFA222C64AC}" srcOrd="0" destOrd="0" presId="urn:microsoft.com/office/officeart/2005/8/layout/hierarchy3"/>
    <dgm:cxn modelId="{A18CDA89-75E1-4009-8662-12823BE0C735}" type="presParOf" srcId="{340FD182-E020-4339-8DC5-CEFA222C64AC}" destId="{405FCD6E-D4E8-41FA-B6A2-E4BB402E06BE}" srcOrd="0" destOrd="0" presId="urn:microsoft.com/office/officeart/2005/8/layout/hierarchy3"/>
    <dgm:cxn modelId="{39F44687-47CC-4847-B5FA-9171626C02EE}" type="presParOf" srcId="{340FD182-E020-4339-8DC5-CEFA222C64AC}" destId="{145781A5-5489-4E99-8DDD-A5C31F300089}" srcOrd="1" destOrd="0" presId="urn:microsoft.com/office/officeart/2005/8/layout/hierarchy3"/>
    <dgm:cxn modelId="{1739F4D7-7A71-46AD-AF18-AE4507282747}" type="presParOf" srcId="{5194E25F-D379-447F-929A-993DB7FDEBB6}" destId="{4DD10E36-D14C-490A-BF06-A6B3FAFA273E}" srcOrd="1" destOrd="0" presId="urn:microsoft.com/office/officeart/2005/8/layout/hierarchy3"/>
    <dgm:cxn modelId="{068BC3C5-4BFA-4DCA-883A-52FFA4FC7135}" type="presParOf" srcId="{8A865662-0E1F-48A4-A993-51A2BB9B2E4F}" destId="{C9B5881D-401D-4DFF-ADCD-A76BC6719BD1}" srcOrd="3" destOrd="0" presId="urn:microsoft.com/office/officeart/2005/8/layout/hierarchy3"/>
    <dgm:cxn modelId="{C65A04CF-331A-4999-B842-9651C3153CDB}" type="presParOf" srcId="{C9B5881D-401D-4DFF-ADCD-A76BC6719BD1}" destId="{3A20517E-5B01-4A3D-B6A4-42B27CCE0F77}" srcOrd="0" destOrd="0" presId="urn:microsoft.com/office/officeart/2005/8/layout/hierarchy3"/>
    <dgm:cxn modelId="{D3B3F63B-8FA7-4795-B320-E50599E40129}" type="presParOf" srcId="{3A20517E-5B01-4A3D-B6A4-42B27CCE0F77}" destId="{8C5134CD-97C1-4A5D-8A99-397EA240E35C}" srcOrd="0" destOrd="0" presId="urn:microsoft.com/office/officeart/2005/8/layout/hierarchy3"/>
    <dgm:cxn modelId="{46962050-7F6F-48CC-9B66-DDECEE9590AA}" type="presParOf" srcId="{3A20517E-5B01-4A3D-B6A4-42B27CCE0F77}" destId="{E785B7E3-F502-42E2-BE10-1B2C6EE54F76}" srcOrd="1" destOrd="0" presId="urn:microsoft.com/office/officeart/2005/8/layout/hierarchy3"/>
    <dgm:cxn modelId="{2AA459FA-75DB-4EFA-B026-73AF51A19058}" type="presParOf" srcId="{C9B5881D-401D-4DFF-ADCD-A76BC6719BD1}" destId="{FECB1FBB-D3A5-464E-A91C-971D9A42C89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832AB2-8936-4470-B909-BE7402322893}"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6A3A96B7-CBB0-421E-8348-37E89F9DCC08}">
      <dgm:prSet/>
      <dgm:spPr/>
      <dgm:t>
        <a:bodyPr/>
        <a:lstStyle/>
        <a:p>
          <a:r>
            <a:rPr lang="en-US" dirty="0"/>
            <a:t>think like a human?</a:t>
          </a:r>
        </a:p>
      </dgm:t>
    </dgm:pt>
    <dgm:pt modelId="{04AE0A4E-B07C-4F7C-9018-F5F08434BBB8}" type="parTrans" cxnId="{79293258-1F1D-481C-BEF0-DEB360FD8894}">
      <dgm:prSet/>
      <dgm:spPr/>
      <dgm:t>
        <a:bodyPr/>
        <a:lstStyle/>
        <a:p>
          <a:endParaRPr lang="en-US"/>
        </a:p>
      </dgm:t>
    </dgm:pt>
    <dgm:pt modelId="{7E53CCB1-1282-4A85-8552-9211D16E0FF6}" type="sibTrans" cxnId="{79293258-1F1D-481C-BEF0-DEB360FD8894}">
      <dgm:prSet/>
      <dgm:spPr/>
      <dgm:t>
        <a:bodyPr/>
        <a:lstStyle/>
        <a:p>
          <a:endParaRPr lang="en-US"/>
        </a:p>
      </dgm:t>
    </dgm:pt>
    <dgm:pt modelId="{CE78E4BB-83F8-47E6-A961-7AC133F50D50}">
      <dgm:prSet/>
      <dgm:spPr/>
      <dgm:t>
        <a:bodyPr/>
        <a:lstStyle/>
        <a:p>
          <a:r>
            <a:rPr lang="en-US" dirty="0"/>
            <a:t>act like a human?</a:t>
          </a:r>
        </a:p>
      </dgm:t>
    </dgm:pt>
    <dgm:pt modelId="{9954E93C-DB74-4489-A2EB-C3560DD8465B}" type="parTrans" cxnId="{AE580DDA-90E7-4734-AB7C-C1348C4BD1E7}">
      <dgm:prSet/>
      <dgm:spPr/>
      <dgm:t>
        <a:bodyPr/>
        <a:lstStyle/>
        <a:p>
          <a:endParaRPr lang="en-US"/>
        </a:p>
      </dgm:t>
    </dgm:pt>
    <dgm:pt modelId="{26DCD576-8567-48DF-8A0D-00AF7A1DFC6D}" type="sibTrans" cxnId="{AE580DDA-90E7-4734-AB7C-C1348C4BD1E7}">
      <dgm:prSet/>
      <dgm:spPr/>
      <dgm:t>
        <a:bodyPr/>
        <a:lstStyle/>
        <a:p>
          <a:endParaRPr lang="en-US"/>
        </a:p>
      </dgm:t>
    </dgm:pt>
    <dgm:pt modelId="{699E814A-C7BB-45C9-8528-BC8893110D3A}">
      <dgm:prSet/>
      <dgm:spPr/>
      <dgm:t>
        <a:bodyPr/>
        <a:lstStyle/>
        <a:p>
          <a:r>
            <a:rPr lang="en-US" dirty="0"/>
            <a:t>think rationally?</a:t>
          </a:r>
        </a:p>
      </dgm:t>
    </dgm:pt>
    <dgm:pt modelId="{315CA7EE-92C9-4D75-994E-DB8B3B65E079}" type="parTrans" cxnId="{B3EB14C0-37D9-4E1E-B1F1-D77AF15ADB17}">
      <dgm:prSet/>
      <dgm:spPr/>
      <dgm:t>
        <a:bodyPr/>
        <a:lstStyle/>
        <a:p>
          <a:endParaRPr lang="en-US"/>
        </a:p>
      </dgm:t>
    </dgm:pt>
    <dgm:pt modelId="{5E170A91-AAF4-41A0-98AF-36E7EF8A8185}" type="sibTrans" cxnId="{B3EB14C0-37D9-4E1E-B1F1-D77AF15ADB17}">
      <dgm:prSet/>
      <dgm:spPr/>
      <dgm:t>
        <a:bodyPr/>
        <a:lstStyle/>
        <a:p>
          <a:endParaRPr lang="en-US"/>
        </a:p>
      </dgm:t>
    </dgm:pt>
    <dgm:pt modelId="{BB38D456-89FF-45BB-9803-6B30B36AACB9}">
      <dgm:prSet/>
      <dgm:spPr/>
      <dgm:t>
        <a:bodyPr/>
        <a:lstStyle/>
        <a:p>
          <a:r>
            <a:rPr lang="en-US" b="1" dirty="0"/>
            <a:t>act rationally.</a:t>
          </a:r>
        </a:p>
      </dgm:t>
    </dgm:pt>
    <dgm:pt modelId="{1AD6F811-8452-48AE-A0E3-1CAC1CBEC7F8}" type="parTrans" cxnId="{5C8C1C89-64B1-4A8F-84FD-D3CEC8F0FBFB}">
      <dgm:prSet/>
      <dgm:spPr/>
      <dgm:t>
        <a:bodyPr/>
        <a:lstStyle/>
        <a:p>
          <a:endParaRPr lang="en-US"/>
        </a:p>
      </dgm:t>
    </dgm:pt>
    <dgm:pt modelId="{C82D3F18-CB81-49C6-A3EA-F19001DD8F8A}" type="sibTrans" cxnId="{5C8C1C89-64B1-4A8F-84FD-D3CEC8F0FBFB}">
      <dgm:prSet/>
      <dgm:spPr/>
      <dgm:t>
        <a:bodyPr/>
        <a:lstStyle/>
        <a:p>
          <a:endParaRPr lang="en-US"/>
        </a:p>
      </dgm:t>
    </dgm:pt>
    <dgm:pt modelId="{8A865662-0E1F-48A4-A993-51A2BB9B2E4F}" type="pres">
      <dgm:prSet presAssocID="{E0832AB2-8936-4470-B909-BE7402322893}" presName="diagram" presStyleCnt="0">
        <dgm:presLayoutVars>
          <dgm:chPref val="1"/>
          <dgm:dir/>
          <dgm:animOne val="branch"/>
          <dgm:animLvl val="lvl"/>
          <dgm:resizeHandles/>
        </dgm:presLayoutVars>
      </dgm:prSet>
      <dgm:spPr/>
    </dgm:pt>
    <dgm:pt modelId="{EAC5ADFE-339A-4113-97C8-2B160FB55301}" type="pres">
      <dgm:prSet presAssocID="{6A3A96B7-CBB0-421E-8348-37E89F9DCC08}" presName="root" presStyleCnt="0"/>
      <dgm:spPr/>
    </dgm:pt>
    <dgm:pt modelId="{F7FD8F5A-9E67-42AB-81D8-27CA125220BB}" type="pres">
      <dgm:prSet presAssocID="{6A3A96B7-CBB0-421E-8348-37E89F9DCC08}" presName="rootComposite" presStyleCnt="0"/>
      <dgm:spPr/>
    </dgm:pt>
    <dgm:pt modelId="{3028E8D7-EA6F-4EA7-978A-43633D6AEAF6}" type="pres">
      <dgm:prSet presAssocID="{6A3A96B7-CBB0-421E-8348-37E89F9DCC08}" presName="rootText" presStyleLbl="node1" presStyleIdx="0" presStyleCnt="4"/>
      <dgm:spPr/>
    </dgm:pt>
    <dgm:pt modelId="{7E96EBE4-03A1-4197-A609-8D826601ABC1}" type="pres">
      <dgm:prSet presAssocID="{6A3A96B7-CBB0-421E-8348-37E89F9DCC08}" presName="rootConnector" presStyleLbl="node1" presStyleIdx="0" presStyleCnt="4"/>
      <dgm:spPr/>
    </dgm:pt>
    <dgm:pt modelId="{FD32282A-0269-4D8F-A4C8-0AC524E4BE98}" type="pres">
      <dgm:prSet presAssocID="{6A3A96B7-CBB0-421E-8348-37E89F9DCC08}" presName="childShape" presStyleCnt="0"/>
      <dgm:spPr/>
    </dgm:pt>
    <dgm:pt modelId="{4A7754E5-4AF7-4EF3-80D7-CE8DA9A463B0}" type="pres">
      <dgm:prSet presAssocID="{CE78E4BB-83F8-47E6-A961-7AC133F50D50}" presName="root" presStyleCnt="0"/>
      <dgm:spPr/>
    </dgm:pt>
    <dgm:pt modelId="{9FB9EDC3-647D-443D-8F9A-912D7651812C}" type="pres">
      <dgm:prSet presAssocID="{CE78E4BB-83F8-47E6-A961-7AC133F50D50}" presName="rootComposite" presStyleCnt="0"/>
      <dgm:spPr/>
    </dgm:pt>
    <dgm:pt modelId="{0BCE1037-9706-410D-834A-ECEC4388E735}" type="pres">
      <dgm:prSet presAssocID="{CE78E4BB-83F8-47E6-A961-7AC133F50D50}" presName="rootText" presStyleLbl="node1" presStyleIdx="1" presStyleCnt="4"/>
      <dgm:spPr/>
    </dgm:pt>
    <dgm:pt modelId="{26658136-CA3D-42D7-A36B-88198D905A09}" type="pres">
      <dgm:prSet presAssocID="{CE78E4BB-83F8-47E6-A961-7AC133F50D50}" presName="rootConnector" presStyleLbl="node1" presStyleIdx="1" presStyleCnt="4"/>
      <dgm:spPr/>
    </dgm:pt>
    <dgm:pt modelId="{F820BF47-1A0C-43F5-AAAD-6ACB2E9AD490}" type="pres">
      <dgm:prSet presAssocID="{CE78E4BB-83F8-47E6-A961-7AC133F50D50}" presName="childShape" presStyleCnt="0"/>
      <dgm:spPr/>
    </dgm:pt>
    <dgm:pt modelId="{5194E25F-D379-447F-929A-993DB7FDEBB6}" type="pres">
      <dgm:prSet presAssocID="{699E814A-C7BB-45C9-8528-BC8893110D3A}" presName="root" presStyleCnt="0"/>
      <dgm:spPr/>
    </dgm:pt>
    <dgm:pt modelId="{340FD182-E020-4339-8DC5-CEFA222C64AC}" type="pres">
      <dgm:prSet presAssocID="{699E814A-C7BB-45C9-8528-BC8893110D3A}" presName="rootComposite" presStyleCnt="0"/>
      <dgm:spPr/>
    </dgm:pt>
    <dgm:pt modelId="{405FCD6E-D4E8-41FA-B6A2-E4BB402E06BE}" type="pres">
      <dgm:prSet presAssocID="{699E814A-C7BB-45C9-8528-BC8893110D3A}" presName="rootText" presStyleLbl="node1" presStyleIdx="2" presStyleCnt="4"/>
      <dgm:spPr/>
    </dgm:pt>
    <dgm:pt modelId="{145781A5-5489-4E99-8DDD-A5C31F300089}" type="pres">
      <dgm:prSet presAssocID="{699E814A-C7BB-45C9-8528-BC8893110D3A}" presName="rootConnector" presStyleLbl="node1" presStyleIdx="2" presStyleCnt="4"/>
      <dgm:spPr/>
    </dgm:pt>
    <dgm:pt modelId="{4DD10E36-D14C-490A-BF06-A6B3FAFA273E}" type="pres">
      <dgm:prSet presAssocID="{699E814A-C7BB-45C9-8528-BC8893110D3A}" presName="childShape" presStyleCnt="0"/>
      <dgm:spPr/>
    </dgm:pt>
    <dgm:pt modelId="{C9B5881D-401D-4DFF-ADCD-A76BC6719BD1}" type="pres">
      <dgm:prSet presAssocID="{BB38D456-89FF-45BB-9803-6B30B36AACB9}" presName="root" presStyleCnt="0"/>
      <dgm:spPr/>
    </dgm:pt>
    <dgm:pt modelId="{3A20517E-5B01-4A3D-B6A4-42B27CCE0F77}" type="pres">
      <dgm:prSet presAssocID="{BB38D456-89FF-45BB-9803-6B30B36AACB9}" presName="rootComposite" presStyleCnt="0"/>
      <dgm:spPr/>
    </dgm:pt>
    <dgm:pt modelId="{8C5134CD-97C1-4A5D-8A99-397EA240E35C}" type="pres">
      <dgm:prSet presAssocID="{BB38D456-89FF-45BB-9803-6B30B36AACB9}" presName="rootText" presStyleLbl="node1" presStyleIdx="3" presStyleCnt="4"/>
      <dgm:spPr/>
    </dgm:pt>
    <dgm:pt modelId="{E785B7E3-F502-42E2-BE10-1B2C6EE54F76}" type="pres">
      <dgm:prSet presAssocID="{BB38D456-89FF-45BB-9803-6B30B36AACB9}" presName="rootConnector" presStyleLbl="node1" presStyleIdx="3" presStyleCnt="4"/>
      <dgm:spPr/>
    </dgm:pt>
    <dgm:pt modelId="{FECB1FBB-D3A5-464E-A91C-971D9A42C899}" type="pres">
      <dgm:prSet presAssocID="{BB38D456-89FF-45BB-9803-6B30B36AACB9}" presName="childShape" presStyleCnt="0"/>
      <dgm:spPr/>
    </dgm:pt>
  </dgm:ptLst>
  <dgm:cxnLst>
    <dgm:cxn modelId="{1A1E0818-8BC6-4A02-9D1E-E295C53E254E}" type="presOf" srcId="{699E814A-C7BB-45C9-8528-BC8893110D3A}" destId="{405FCD6E-D4E8-41FA-B6A2-E4BB402E06BE}" srcOrd="0" destOrd="0" presId="urn:microsoft.com/office/officeart/2005/8/layout/hierarchy3"/>
    <dgm:cxn modelId="{B1BB7568-5333-44BF-B6BD-938932D55139}" type="presOf" srcId="{6A3A96B7-CBB0-421E-8348-37E89F9DCC08}" destId="{3028E8D7-EA6F-4EA7-978A-43633D6AEAF6}" srcOrd="0" destOrd="0" presId="urn:microsoft.com/office/officeart/2005/8/layout/hierarchy3"/>
    <dgm:cxn modelId="{79293258-1F1D-481C-BEF0-DEB360FD8894}" srcId="{E0832AB2-8936-4470-B909-BE7402322893}" destId="{6A3A96B7-CBB0-421E-8348-37E89F9DCC08}" srcOrd="0" destOrd="0" parTransId="{04AE0A4E-B07C-4F7C-9018-F5F08434BBB8}" sibTransId="{7E53CCB1-1282-4A85-8552-9211D16E0FF6}"/>
    <dgm:cxn modelId="{9431497A-9835-404F-8A09-7068AAA8F50A}" type="presOf" srcId="{E0832AB2-8936-4470-B909-BE7402322893}" destId="{8A865662-0E1F-48A4-A993-51A2BB9B2E4F}" srcOrd="0" destOrd="0" presId="urn:microsoft.com/office/officeart/2005/8/layout/hierarchy3"/>
    <dgm:cxn modelId="{5C8C1C89-64B1-4A8F-84FD-D3CEC8F0FBFB}" srcId="{E0832AB2-8936-4470-B909-BE7402322893}" destId="{BB38D456-89FF-45BB-9803-6B30B36AACB9}" srcOrd="3" destOrd="0" parTransId="{1AD6F811-8452-48AE-A0E3-1CAC1CBEC7F8}" sibTransId="{C82D3F18-CB81-49C6-A3EA-F19001DD8F8A}"/>
    <dgm:cxn modelId="{CC528B8E-AA26-4738-8842-B207932A21D5}" type="presOf" srcId="{BB38D456-89FF-45BB-9803-6B30B36AACB9}" destId="{8C5134CD-97C1-4A5D-8A99-397EA240E35C}" srcOrd="0" destOrd="0" presId="urn:microsoft.com/office/officeart/2005/8/layout/hierarchy3"/>
    <dgm:cxn modelId="{8E448EA0-A335-4286-98A7-8350A9806306}" type="presOf" srcId="{CE78E4BB-83F8-47E6-A961-7AC133F50D50}" destId="{0BCE1037-9706-410D-834A-ECEC4388E735}" srcOrd="0" destOrd="0" presId="urn:microsoft.com/office/officeart/2005/8/layout/hierarchy3"/>
    <dgm:cxn modelId="{B3EB14C0-37D9-4E1E-B1F1-D77AF15ADB17}" srcId="{E0832AB2-8936-4470-B909-BE7402322893}" destId="{699E814A-C7BB-45C9-8528-BC8893110D3A}" srcOrd="2" destOrd="0" parTransId="{315CA7EE-92C9-4D75-994E-DB8B3B65E079}" sibTransId="{5E170A91-AAF4-41A0-98AF-36E7EF8A8185}"/>
    <dgm:cxn modelId="{AE580DDA-90E7-4734-AB7C-C1348C4BD1E7}" srcId="{E0832AB2-8936-4470-B909-BE7402322893}" destId="{CE78E4BB-83F8-47E6-A961-7AC133F50D50}" srcOrd="1" destOrd="0" parTransId="{9954E93C-DB74-4489-A2EB-C3560DD8465B}" sibTransId="{26DCD576-8567-48DF-8A0D-00AF7A1DFC6D}"/>
    <dgm:cxn modelId="{B735ECDB-F431-41D7-B5EB-7C8389FBDFD6}" type="presOf" srcId="{699E814A-C7BB-45C9-8528-BC8893110D3A}" destId="{145781A5-5489-4E99-8DDD-A5C31F300089}" srcOrd="1" destOrd="0" presId="urn:microsoft.com/office/officeart/2005/8/layout/hierarchy3"/>
    <dgm:cxn modelId="{384373DD-C986-4CA9-A0DB-89E762222F0D}" type="presOf" srcId="{6A3A96B7-CBB0-421E-8348-37E89F9DCC08}" destId="{7E96EBE4-03A1-4197-A609-8D826601ABC1}" srcOrd="1" destOrd="0" presId="urn:microsoft.com/office/officeart/2005/8/layout/hierarchy3"/>
    <dgm:cxn modelId="{5495CCE2-1673-4E88-9A5E-57DDFB70BC3C}" type="presOf" srcId="{BB38D456-89FF-45BB-9803-6B30B36AACB9}" destId="{E785B7E3-F502-42E2-BE10-1B2C6EE54F76}" srcOrd="1" destOrd="0" presId="urn:microsoft.com/office/officeart/2005/8/layout/hierarchy3"/>
    <dgm:cxn modelId="{E284C6F6-1A3F-499B-8EAB-E8CE265967BA}" type="presOf" srcId="{CE78E4BB-83F8-47E6-A961-7AC133F50D50}" destId="{26658136-CA3D-42D7-A36B-88198D905A09}" srcOrd="1" destOrd="0" presId="urn:microsoft.com/office/officeart/2005/8/layout/hierarchy3"/>
    <dgm:cxn modelId="{61A8217F-96E9-4BAA-A1E0-D8AA7A509C9C}" type="presParOf" srcId="{8A865662-0E1F-48A4-A993-51A2BB9B2E4F}" destId="{EAC5ADFE-339A-4113-97C8-2B160FB55301}" srcOrd="0" destOrd="0" presId="urn:microsoft.com/office/officeart/2005/8/layout/hierarchy3"/>
    <dgm:cxn modelId="{7613275C-A0D6-4EF6-B31A-B65540E57CFB}" type="presParOf" srcId="{EAC5ADFE-339A-4113-97C8-2B160FB55301}" destId="{F7FD8F5A-9E67-42AB-81D8-27CA125220BB}" srcOrd="0" destOrd="0" presId="urn:microsoft.com/office/officeart/2005/8/layout/hierarchy3"/>
    <dgm:cxn modelId="{585E41AC-2740-4B8E-87F9-86B474095BBD}" type="presParOf" srcId="{F7FD8F5A-9E67-42AB-81D8-27CA125220BB}" destId="{3028E8D7-EA6F-4EA7-978A-43633D6AEAF6}" srcOrd="0" destOrd="0" presId="urn:microsoft.com/office/officeart/2005/8/layout/hierarchy3"/>
    <dgm:cxn modelId="{FC964F3F-3CD1-4826-B7CD-BDE6731DA5AF}" type="presParOf" srcId="{F7FD8F5A-9E67-42AB-81D8-27CA125220BB}" destId="{7E96EBE4-03A1-4197-A609-8D826601ABC1}" srcOrd="1" destOrd="0" presId="urn:microsoft.com/office/officeart/2005/8/layout/hierarchy3"/>
    <dgm:cxn modelId="{C3B81C11-C670-484E-A374-0401397E49E6}" type="presParOf" srcId="{EAC5ADFE-339A-4113-97C8-2B160FB55301}" destId="{FD32282A-0269-4D8F-A4C8-0AC524E4BE98}" srcOrd="1" destOrd="0" presId="urn:microsoft.com/office/officeart/2005/8/layout/hierarchy3"/>
    <dgm:cxn modelId="{E341820C-E79E-431E-8B54-90529DAC17CF}" type="presParOf" srcId="{8A865662-0E1F-48A4-A993-51A2BB9B2E4F}" destId="{4A7754E5-4AF7-4EF3-80D7-CE8DA9A463B0}" srcOrd="1" destOrd="0" presId="urn:microsoft.com/office/officeart/2005/8/layout/hierarchy3"/>
    <dgm:cxn modelId="{8FDC9BB2-9B10-4D96-86A1-F2CEDA771BEC}" type="presParOf" srcId="{4A7754E5-4AF7-4EF3-80D7-CE8DA9A463B0}" destId="{9FB9EDC3-647D-443D-8F9A-912D7651812C}" srcOrd="0" destOrd="0" presId="urn:microsoft.com/office/officeart/2005/8/layout/hierarchy3"/>
    <dgm:cxn modelId="{D3AFDFCB-4C6E-4611-BC4A-12EDAF1079EE}" type="presParOf" srcId="{9FB9EDC3-647D-443D-8F9A-912D7651812C}" destId="{0BCE1037-9706-410D-834A-ECEC4388E735}" srcOrd="0" destOrd="0" presId="urn:microsoft.com/office/officeart/2005/8/layout/hierarchy3"/>
    <dgm:cxn modelId="{EAF80534-F4C5-43E7-AAC8-CFDCF1BF4496}" type="presParOf" srcId="{9FB9EDC3-647D-443D-8F9A-912D7651812C}" destId="{26658136-CA3D-42D7-A36B-88198D905A09}" srcOrd="1" destOrd="0" presId="urn:microsoft.com/office/officeart/2005/8/layout/hierarchy3"/>
    <dgm:cxn modelId="{CDF54187-655A-4EF6-B3B1-CE81B0392EC2}" type="presParOf" srcId="{4A7754E5-4AF7-4EF3-80D7-CE8DA9A463B0}" destId="{F820BF47-1A0C-43F5-AAAD-6ACB2E9AD490}" srcOrd="1" destOrd="0" presId="urn:microsoft.com/office/officeart/2005/8/layout/hierarchy3"/>
    <dgm:cxn modelId="{9AECAAFC-9667-4D11-9A0C-883A96F4955B}" type="presParOf" srcId="{8A865662-0E1F-48A4-A993-51A2BB9B2E4F}" destId="{5194E25F-D379-447F-929A-993DB7FDEBB6}" srcOrd="2" destOrd="0" presId="urn:microsoft.com/office/officeart/2005/8/layout/hierarchy3"/>
    <dgm:cxn modelId="{CDB3A7B7-D579-4F0A-B250-CF11F10931A1}" type="presParOf" srcId="{5194E25F-D379-447F-929A-993DB7FDEBB6}" destId="{340FD182-E020-4339-8DC5-CEFA222C64AC}" srcOrd="0" destOrd="0" presId="urn:microsoft.com/office/officeart/2005/8/layout/hierarchy3"/>
    <dgm:cxn modelId="{A18CDA89-75E1-4009-8662-12823BE0C735}" type="presParOf" srcId="{340FD182-E020-4339-8DC5-CEFA222C64AC}" destId="{405FCD6E-D4E8-41FA-B6A2-E4BB402E06BE}" srcOrd="0" destOrd="0" presId="urn:microsoft.com/office/officeart/2005/8/layout/hierarchy3"/>
    <dgm:cxn modelId="{39F44687-47CC-4847-B5FA-9171626C02EE}" type="presParOf" srcId="{340FD182-E020-4339-8DC5-CEFA222C64AC}" destId="{145781A5-5489-4E99-8DDD-A5C31F300089}" srcOrd="1" destOrd="0" presId="urn:microsoft.com/office/officeart/2005/8/layout/hierarchy3"/>
    <dgm:cxn modelId="{1739F4D7-7A71-46AD-AF18-AE4507282747}" type="presParOf" srcId="{5194E25F-D379-447F-929A-993DB7FDEBB6}" destId="{4DD10E36-D14C-490A-BF06-A6B3FAFA273E}" srcOrd="1" destOrd="0" presId="urn:microsoft.com/office/officeart/2005/8/layout/hierarchy3"/>
    <dgm:cxn modelId="{068BC3C5-4BFA-4DCA-883A-52FFA4FC7135}" type="presParOf" srcId="{8A865662-0E1F-48A4-A993-51A2BB9B2E4F}" destId="{C9B5881D-401D-4DFF-ADCD-A76BC6719BD1}" srcOrd="3" destOrd="0" presId="urn:microsoft.com/office/officeart/2005/8/layout/hierarchy3"/>
    <dgm:cxn modelId="{C65A04CF-331A-4999-B842-9651C3153CDB}" type="presParOf" srcId="{C9B5881D-401D-4DFF-ADCD-A76BC6719BD1}" destId="{3A20517E-5B01-4A3D-B6A4-42B27CCE0F77}" srcOrd="0" destOrd="0" presId="urn:microsoft.com/office/officeart/2005/8/layout/hierarchy3"/>
    <dgm:cxn modelId="{D3B3F63B-8FA7-4795-B320-E50599E40129}" type="presParOf" srcId="{3A20517E-5B01-4A3D-B6A4-42B27CCE0F77}" destId="{8C5134CD-97C1-4A5D-8A99-397EA240E35C}" srcOrd="0" destOrd="0" presId="urn:microsoft.com/office/officeart/2005/8/layout/hierarchy3"/>
    <dgm:cxn modelId="{46962050-7F6F-48CC-9B66-DDECEE9590AA}" type="presParOf" srcId="{3A20517E-5B01-4A3D-B6A4-42B27CCE0F77}" destId="{E785B7E3-F502-42E2-BE10-1B2C6EE54F76}" srcOrd="1" destOrd="0" presId="urn:microsoft.com/office/officeart/2005/8/layout/hierarchy3"/>
    <dgm:cxn modelId="{2AA459FA-75DB-4EFA-B026-73AF51A19058}" type="presParOf" srcId="{C9B5881D-401D-4DFF-ADCD-A76BC6719BD1}" destId="{FECB1FBB-D3A5-464E-A91C-971D9A42C89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F9045-7893-4556-B3F3-5720C8ACC43F}">
      <dsp:nvSpPr>
        <dsp:cNvPr id="0" name=""/>
        <dsp:cNvSpPr/>
      </dsp:nvSpPr>
      <dsp:spPr>
        <a:xfrm>
          <a:off x="591502" y="0"/>
          <a:ext cx="6703695" cy="381317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C9B01B-7FB7-4350-A4D4-CCF5734A58FA}">
      <dsp:nvSpPr>
        <dsp:cNvPr id="0" name=""/>
        <dsp:cNvSpPr/>
      </dsp:nvSpPr>
      <dsp:spPr>
        <a:xfrm>
          <a:off x="673" y="1143952"/>
          <a:ext cx="1853499" cy="15252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What is AI?</a:t>
          </a:r>
        </a:p>
      </dsp:txBody>
      <dsp:txXfrm>
        <a:off x="75131" y="1218410"/>
        <a:ext cx="1704583" cy="1376354"/>
      </dsp:txXfrm>
    </dsp:sp>
    <dsp:sp modelId="{C53E8AC9-B3C2-4F22-A024-8206618BE8E9}">
      <dsp:nvSpPr>
        <dsp:cNvPr id="0" name=""/>
        <dsp:cNvSpPr/>
      </dsp:nvSpPr>
      <dsp:spPr>
        <a:xfrm>
          <a:off x="2011291" y="1143952"/>
          <a:ext cx="1853499" cy="15252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History of AI</a:t>
          </a:r>
        </a:p>
      </dsp:txBody>
      <dsp:txXfrm>
        <a:off x="2085749" y="1218410"/>
        <a:ext cx="1704583" cy="1376354"/>
      </dsp:txXfrm>
    </dsp:sp>
    <dsp:sp modelId="{2BC15CC0-AAFC-4719-8E3B-40296FCEF49B}">
      <dsp:nvSpPr>
        <dsp:cNvPr id="0" name=""/>
        <dsp:cNvSpPr/>
      </dsp:nvSpPr>
      <dsp:spPr>
        <a:xfrm>
          <a:off x="4021908" y="1143952"/>
          <a:ext cx="1853499" cy="15252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AI Today</a:t>
          </a:r>
        </a:p>
      </dsp:txBody>
      <dsp:txXfrm>
        <a:off x="4096366" y="1218410"/>
        <a:ext cx="1704583" cy="1376354"/>
      </dsp:txXfrm>
    </dsp:sp>
    <dsp:sp modelId="{5481297F-4CD0-49FE-9D47-1673202E0414}">
      <dsp:nvSpPr>
        <dsp:cNvPr id="0" name=""/>
        <dsp:cNvSpPr/>
      </dsp:nvSpPr>
      <dsp:spPr>
        <a:xfrm>
          <a:off x="6032526" y="1143952"/>
          <a:ext cx="1853499" cy="15252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a:t>
          </a:r>
        </a:p>
      </dsp:txBody>
      <dsp:txXfrm>
        <a:off x="6106984" y="1218410"/>
        <a:ext cx="1704583" cy="13763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906F0-434E-4938-9EEE-E660A9B66C5B}">
      <dsp:nvSpPr>
        <dsp:cNvPr id="0" name=""/>
        <dsp:cNvSpPr/>
      </dsp:nvSpPr>
      <dsp:spPr>
        <a:xfrm>
          <a:off x="3478204" y="1323276"/>
          <a:ext cx="1695208" cy="169541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03DB5DE-3FBE-407F-989B-FEEE0EFEAD53}">
      <dsp:nvSpPr>
        <dsp:cNvPr id="0" name=""/>
        <dsp:cNvSpPr/>
      </dsp:nvSpPr>
      <dsp:spPr>
        <a:xfrm>
          <a:off x="2687488" y="0"/>
          <a:ext cx="3276639" cy="10394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Philosophy </a:t>
          </a:r>
          <a:br>
            <a:rPr lang="en-US" sz="1600" b="1" kern="1200" dirty="0"/>
          </a:br>
          <a:r>
            <a:rPr lang="en-US" sz="1600" b="1" kern="1200" dirty="0"/>
            <a:t> </a:t>
          </a:r>
          <a:r>
            <a:rPr lang="en-US" sz="1600" kern="1200" dirty="0"/>
            <a:t>logic, methods of reasoning, mind vs. matter, foundations of learning and knowledge</a:t>
          </a:r>
        </a:p>
      </dsp:txBody>
      <dsp:txXfrm>
        <a:off x="2687488" y="0"/>
        <a:ext cx="3276639" cy="1039494"/>
      </dsp:txXfrm>
    </dsp:sp>
    <dsp:sp modelId="{3F369BCF-6057-431C-A32E-6488A45A2E43}">
      <dsp:nvSpPr>
        <dsp:cNvPr id="0" name=""/>
        <dsp:cNvSpPr/>
      </dsp:nvSpPr>
      <dsp:spPr>
        <a:xfrm>
          <a:off x="3975465" y="1562360"/>
          <a:ext cx="1695208" cy="169541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97112F4-1EEC-4E15-9D6E-E73F99928272}">
      <dsp:nvSpPr>
        <dsp:cNvPr id="0" name=""/>
        <dsp:cNvSpPr/>
      </dsp:nvSpPr>
      <dsp:spPr>
        <a:xfrm>
          <a:off x="5429179" y="987520"/>
          <a:ext cx="2737615" cy="11434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Mathematics </a:t>
          </a:r>
          <a:br>
            <a:rPr lang="en-US" sz="1600" b="1" kern="1200" dirty="0"/>
          </a:br>
          <a:r>
            <a:rPr lang="en-US" sz="1600" kern="1200" dirty="0"/>
            <a:t>logic, probability, optimization </a:t>
          </a:r>
        </a:p>
      </dsp:txBody>
      <dsp:txXfrm>
        <a:off x="5429179" y="987520"/>
        <a:ext cx="2737615" cy="1143444"/>
      </dsp:txXfrm>
    </dsp:sp>
    <dsp:sp modelId="{41AFDB24-DCB5-4D38-8B7A-20743C9072F3}">
      <dsp:nvSpPr>
        <dsp:cNvPr id="0" name=""/>
        <dsp:cNvSpPr/>
      </dsp:nvSpPr>
      <dsp:spPr>
        <a:xfrm>
          <a:off x="4097661" y="2100299"/>
          <a:ext cx="1695208" cy="169541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7E027BA-32C8-40B4-B86F-9BC64BA12DF1}">
      <dsp:nvSpPr>
        <dsp:cNvPr id="0" name=""/>
        <dsp:cNvSpPr/>
      </dsp:nvSpPr>
      <dsp:spPr>
        <a:xfrm>
          <a:off x="5756161" y="2442812"/>
          <a:ext cx="2401502" cy="12214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Economics </a:t>
          </a:r>
          <a:br>
            <a:rPr lang="en-US" sz="1600" b="1" kern="1200" dirty="0"/>
          </a:br>
          <a:r>
            <a:rPr lang="en-US" sz="1600" kern="1200" dirty="0"/>
            <a:t>utility, decision theory </a:t>
          </a:r>
        </a:p>
      </dsp:txBody>
      <dsp:txXfrm>
        <a:off x="5756161" y="2442812"/>
        <a:ext cx="2401502" cy="1221406"/>
      </dsp:txXfrm>
    </dsp:sp>
    <dsp:sp modelId="{70ADBFF7-7863-4830-A07F-A07987781494}">
      <dsp:nvSpPr>
        <dsp:cNvPr id="0" name=""/>
        <dsp:cNvSpPr/>
      </dsp:nvSpPr>
      <dsp:spPr>
        <a:xfrm>
          <a:off x="3753676" y="2531689"/>
          <a:ext cx="1695208" cy="169541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8DEF350-4EA8-4B82-A153-DD59610BFD82}">
      <dsp:nvSpPr>
        <dsp:cNvPr id="0" name=""/>
        <dsp:cNvSpPr/>
      </dsp:nvSpPr>
      <dsp:spPr>
        <a:xfrm>
          <a:off x="4889586" y="4080017"/>
          <a:ext cx="2721979" cy="11174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Neuroscience </a:t>
          </a:r>
          <a:br>
            <a:rPr lang="en-US" sz="1600" b="1" kern="1200" dirty="0"/>
          </a:br>
          <a:r>
            <a:rPr lang="en-US" sz="1600" b="1" kern="1200" dirty="0"/>
            <a:t> </a:t>
          </a:r>
          <a:r>
            <a:rPr lang="en-US" sz="1600" kern="1200" dirty="0"/>
            <a:t>biological basis of intelligence</a:t>
          </a:r>
        </a:p>
      </dsp:txBody>
      <dsp:txXfrm>
        <a:off x="4889586" y="4080017"/>
        <a:ext cx="2721979" cy="1117456"/>
      </dsp:txXfrm>
    </dsp:sp>
    <dsp:sp modelId="{E28C15C9-A8D6-4F76-B147-01BB96D48DE1}">
      <dsp:nvSpPr>
        <dsp:cNvPr id="0" name=""/>
        <dsp:cNvSpPr/>
      </dsp:nvSpPr>
      <dsp:spPr>
        <a:xfrm>
          <a:off x="3202733" y="2531689"/>
          <a:ext cx="1695208" cy="169541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1B4235B-5493-4E9B-B3DF-1FFF5A5A80C8}">
      <dsp:nvSpPr>
        <dsp:cNvPr id="0" name=""/>
        <dsp:cNvSpPr/>
      </dsp:nvSpPr>
      <dsp:spPr>
        <a:xfrm>
          <a:off x="876275" y="4080017"/>
          <a:ext cx="3049531" cy="11174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Cognitive science </a:t>
          </a:r>
          <a:br>
            <a:rPr lang="en-US" sz="1600" b="1" kern="1200" dirty="0"/>
          </a:br>
          <a:r>
            <a:rPr lang="en-US" sz="1600" b="1" kern="1200" dirty="0"/>
            <a:t> </a:t>
          </a:r>
          <a:r>
            <a:rPr lang="en-US" sz="1600" kern="1200" dirty="0"/>
            <a:t>computational models of human intelligence</a:t>
          </a:r>
        </a:p>
      </dsp:txBody>
      <dsp:txXfrm>
        <a:off x="876275" y="4080017"/>
        <a:ext cx="3049531" cy="1117456"/>
      </dsp:txXfrm>
    </dsp:sp>
    <dsp:sp modelId="{2E620C8F-4679-4F55-BFAE-A4E491FD0E77}">
      <dsp:nvSpPr>
        <dsp:cNvPr id="0" name=""/>
        <dsp:cNvSpPr/>
      </dsp:nvSpPr>
      <dsp:spPr>
        <a:xfrm>
          <a:off x="2858747" y="2100299"/>
          <a:ext cx="1695208" cy="169541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FA0679D-19EC-4878-B34B-F5F9CF449065}">
      <dsp:nvSpPr>
        <dsp:cNvPr id="0" name=""/>
        <dsp:cNvSpPr/>
      </dsp:nvSpPr>
      <dsp:spPr>
        <a:xfrm>
          <a:off x="330173" y="2442812"/>
          <a:ext cx="2729061" cy="12214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Linguistics </a:t>
          </a:r>
          <a:br>
            <a:rPr lang="en-US" sz="1600" b="1" kern="1200" dirty="0"/>
          </a:br>
          <a:r>
            <a:rPr lang="en-US" sz="1600" b="1" kern="1200" dirty="0"/>
            <a:t> </a:t>
          </a:r>
          <a:r>
            <a:rPr lang="en-US" sz="1600" kern="1200" dirty="0"/>
            <a:t>rules of language, language acquisition</a:t>
          </a:r>
        </a:p>
      </dsp:txBody>
      <dsp:txXfrm>
        <a:off x="330173" y="2442812"/>
        <a:ext cx="2729061" cy="1221406"/>
      </dsp:txXfrm>
    </dsp:sp>
    <dsp:sp modelId="{1B20F573-CAFE-4C1C-A855-5CA20B9EDBBB}">
      <dsp:nvSpPr>
        <dsp:cNvPr id="0" name=""/>
        <dsp:cNvSpPr/>
      </dsp:nvSpPr>
      <dsp:spPr>
        <a:xfrm>
          <a:off x="2980943" y="1562360"/>
          <a:ext cx="1695208" cy="169541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28B2444-0CFC-4EA5-9022-A73025DAD915}">
      <dsp:nvSpPr>
        <dsp:cNvPr id="0" name=""/>
        <dsp:cNvSpPr/>
      </dsp:nvSpPr>
      <dsp:spPr>
        <a:xfrm>
          <a:off x="139004" y="987520"/>
          <a:ext cx="3429250" cy="11434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Machine learning </a:t>
          </a:r>
          <a:br>
            <a:rPr lang="en-US" sz="1600" b="1" kern="1200" dirty="0"/>
          </a:br>
          <a:r>
            <a:rPr lang="en-US" sz="1600" kern="1200" dirty="0"/>
            <a:t>design of systems that use experience to  improve performance</a:t>
          </a:r>
        </a:p>
      </dsp:txBody>
      <dsp:txXfrm>
        <a:off x="139004" y="987520"/>
        <a:ext cx="3429250" cy="11434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5D22E-B2D9-4CC4-9A89-F7719E0B1F64}">
      <dsp:nvSpPr>
        <dsp:cNvPr id="0" name=""/>
        <dsp:cNvSpPr/>
      </dsp:nvSpPr>
      <dsp:spPr>
        <a:xfrm>
          <a:off x="1700502" y="0"/>
          <a:ext cx="4273249" cy="435752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AI</a:t>
          </a:r>
        </a:p>
      </dsp:txBody>
      <dsp:txXfrm>
        <a:off x="3090376" y="217876"/>
        <a:ext cx="1493500" cy="653628"/>
      </dsp:txXfrm>
    </dsp:sp>
    <dsp:sp modelId="{7F44D899-4995-42E7-8998-3B8A43C27BA4}">
      <dsp:nvSpPr>
        <dsp:cNvPr id="0" name=""/>
        <dsp:cNvSpPr/>
      </dsp:nvSpPr>
      <dsp:spPr>
        <a:xfrm>
          <a:off x="3364313" y="1428418"/>
          <a:ext cx="2385613" cy="224907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ML</a:t>
          </a:r>
        </a:p>
      </dsp:txBody>
      <dsp:txXfrm>
        <a:off x="4001272" y="1568985"/>
        <a:ext cx="1111695" cy="421700"/>
      </dsp:txXfrm>
    </dsp:sp>
    <dsp:sp modelId="{86979C10-EE65-41B0-BD2A-4F9E1908E102}">
      <dsp:nvSpPr>
        <dsp:cNvPr id="0" name=""/>
        <dsp:cNvSpPr/>
      </dsp:nvSpPr>
      <dsp:spPr>
        <a:xfrm>
          <a:off x="3935454" y="2794186"/>
          <a:ext cx="1379766" cy="81086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Deep Learning</a:t>
          </a:r>
        </a:p>
      </dsp:txBody>
      <dsp:txXfrm>
        <a:off x="4137516" y="2996903"/>
        <a:ext cx="975642" cy="40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6A37-9659-4542-B7A3-338B2505F332}">
      <dsp:nvSpPr>
        <dsp:cNvPr id="0" name=""/>
        <dsp:cNvSpPr/>
      </dsp:nvSpPr>
      <dsp:spPr>
        <a:xfrm>
          <a:off x="316353" y="2336668"/>
          <a:ext cx="252312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1991</a:t>
          </a:r>
        </a:p>
      </dsp:txBody>
      <dsp:txXfrm>
        <a:off x="316353" y="2336668"/>
        <a:ext cx="2523127" cy="491701"/>
      </dsp:txXfrm>
    </dsp:sp>
    <dsp:sp modelId="{8259C5E8-E8E2-4F30-B2B4-871C6B97112F}">
      <dsp:nvSpPr>
        <dsp:cNvPr id="0" name=""/>
        <dsp:cNvSpPr/>
      </dsp:nvSpPr>
      <dsp:spPr>
        <a:xfrm>
          <a:off x="0" y="2088642"/>
          <a:ext cx="7886700" cy="1740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B184F-4442-4D85-AC92-C631DAC250F4}">
      <dsp:nvSpPr>
        <dsp:cNvPr id="0" name=""/>
        <dsp:cNvSpPr/>
      </dsp:nvSpPr>
      <dsp:spPr>
        <a:xfrm>
          <a:off x="190197" y="96953"/>
          <a:ext cx="2775440" cy="125196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During the 1991 Gulf War, US forces deployed an AI logistics planning and scheduling program that involved up to 50,000 vehicles, cargo, and people </a:t>
          </a:r>
        </a:p>
      </dsp:txBody>
      <dsp:txXfrm>
        <a:off x="190197" y="96953"/>
        <a:ext cx="2775440" cy="1251961"/>
      </dsp:txXfrm>
    </dsp:sp>
    <dsp:sp modelId="{40CC8233-901B-4B86-98CC-A7DCAEC197F5}">
      <dsp:nvSpPr>
        <dsp:cNvPr id="0" name=""/>
        <dsp:cNvSpPr/>
      </dsp:nvSpPr>
      <dsp:spPr>
        <a:xfrm>
          <a:off x="1577917" y="1348914"/>
          <a:ext cx="0" cy="73972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5CFFD82-1DFD-41D5-8524-D8BEE5231C8E}">
      <dsp:nvSpPr>
        <dsp:cNvPr id="0" name=""/>
        <dsp:cNvSpPr/>
      </dsp:nvSpPr>
      <dsp:spPr>
        <a:xfrm>
          <a:off x="1893308" y="1522968"/>
          <a:ext cx="252312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May 1999</a:t>
          </a:r>
        </a:p>
      </dsp:txBody>
      <dsp:txXfrm>
        <a:off x="1893308" y="1522968"/>
        <a:ext cx="2523127" cy="491701"/>
      </dsp:txXfrm>
    </dsp:sp>
    <dsp:sp modelId="{753DD544-83A4-4F0E-ABA4-EAEC9449A808}">
      <dsp:nvSpPr>
        <dsp:cNvPr id="0" name=""/>
        <dsp:cNvSpPr/>
      </dsp:nvSpPr>
      <dsp:spPr>
        <a:xfrm>
          <a:off x="1767152" y="3002423"/>
          <a:ext cx="2775440" cy="106227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NASA’s Remote Agent software operated the Deep Space 1 spacecraft during two experiments in May 1999</a:t>
          </a:r>
        </a:p>
      </dsp:txBody>
      <dsp:txXfrm>
        <a:off x="1767152" y="3002423"/>
        <a:ext cx="2775440" cy="1062270"/>
      </dsp:txXfrm>
    </dsp:sp>
    <dsp:sp modelId="{24D01CAB-CE29-4181-A404-500DF6CFC631}">
      <dsp:nvSpPr>
        <dsp:cNvPr id="0" name=""/>
        <dsp:cNvSpPr/>
      </dsp:nvSpPr>
      <dsp:spPr>
        <a:xfrm>
          <a:off x="3154872" y="2262695"/>
          <a:ext cx="0" cy="73972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68991B4-1082-44B3-AFE3-DAFDCA78362E}">
      <dsp:nvSpPr>
        <dsp:cNvPr id="0" name=""/>
        <dsp:cNvSpPr/>
      </dsp:nvSpPr>
      <dsp:spPr>
        <a:xfrm>
          <a:off x="1523525"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60BE218-DD27-45A8-88FF-FB6EE8C557DD}">
      <dsp:nvSpPr>
        <dsp:cNvPr id="0" name=""/>
        <dsp:cNvSpPr/>
      </dsp:nvSpPr>
      <dsp:spPr>
        <a:xfrm>
          <a:off x="3100480"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FA33D74-274D-42F8-A053-C4E92C26E05F}">
      <dsp:nvSpPr>
        <dsp:cNvPr id="0" name=""/>
        <dsp:cNvSpPr/>
      </dsp:nvSpPr>
      <dsp:spPr>
        <a:xfrm>
          <a:off x="3470263" y="2336668"/>
          <a:ext cx="252312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2004</a:t>
          </a:r>
        </a:p>
      </dsp:txBody>
      <dsp:txXfrm>
        <a:off x="3470263" y="2336668"/>
        <a:ext cx="2523127" cy="491701"/>
      </dsp:txXfrm>
    </dsp:sp>
    <dsp:sp modelId="{46FA49F8-4698-44F7-839E-622FE16BD300}">
      <dsp:nvSpPr>
        <dsp:cNvPr id="0" name=""/>
        <dsp:cNvSpPr/>
      </dsp:nvSpPr>
      <dsp:spPr>
        <a:xfrm>
          <a:off x="3344107" y="286644"/>
          <a:ext cx="2775440" cy="106227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In 2004, NASA introduced the MAPGEN system to plan the daily operations for the Mars Exploration Rovers</a:t>
          </a:r>
        </a:p>
      </dsp:txBody>
      <dsp:txXfrm>
        <a:off x="3344107" y="286644"/>
        <a:ext cx="2775440" cy="1062270"/>
      </dsp:txXfrm>
    </dsp:sp>
    <dsp:sp modelId="{348842DE-4B42-4E95-8163-229AAEA1D47E}">
      <dsp:nvSpPr>
        <dsp:cNvPr id="0" name=""/>
        <dsp:cNvSpPr/>
      </dsp:nvSpPr>
      <dsp:spPr>
        <a:xfrm>
          <a:off x="4731827" y="1348914"/>
          <a:ext cx="0" cy="73972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53968EB-D861-4409-9C72-45B0F54F4790}">
      <dsp:nvSpPr>
        <dsp:cNvPr id="0" name=""/>
        <dsp:cNvSpPr/>
      </dsp:nvSpPr>
      <dsp:spPr>
        <a:xfrm>
          <a:off x="5047218" y="1522968"/>
          <a:ext cx="252312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2018</a:t>
          </a:r>
        </a:p>
      </dsp:txBody>
      <dsp:txXfrm>
        <a:off x="5047218" y="1522968"/>
        <a:ext cx="2523127" cy="491701"/>
      </dsp:txXfrm>
    </dsp:sp>
    <dsp:sp modelId="{F2328E8C-7326-467B-8EEC-7D552282A311}">
      <dsp:nvSpPr>
        <dsp:cNvPr id="0" name=""/>
        <dsp:cNvSpPr/>
      </dsp:nvSpPr>
      <dsp:spPr>
        <a:xfrm>
          <a:off x="4921062" y="3002423"/>
          <a:ext cx="2775440" cy="85361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Optimized Prime: How AI And Anticipation Power Amazon's 1-Hour Deliveries</a:t>
          </a:r>
        </a:p>
      </dsp:txBody>
      <dsp:txXfrm>
        <a:off x="4921062" y="3002423"/>
        <a:ext cx="2775440" cy="853610"/>
      </dsp:txXfrm>
    </dsp:sp>
    <dsp:sp modelId="{AA1689D9-999A-4CC2-B18D-61FDBFDEA2FE}">
      <dsp:nvSpPr>
        <dsp:cNvPr id="0" name=""/>
        <dsp:cNvSpPr/>
      </dsp:nvSpPr>
      <dsp:spPr>
        <a:xfrm>
          <a:off x="6308782" y="2262695"/>
          <a:ext cx="0" cy="73972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FBDED96-FC89-4AEA-BCDE-3EBA7737AC44}">
      <dsp:nvSpPr>
        <dsp:cNvPr id="0" name=""/>
        <dsp:cNvSpPr/>
      </dsp:nvSpPr>
      <dsp:spPr>
        <a:xfrm>
          <a:off x="4677435"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C4BCAAE-8BB5-4376-83C4-95C82BC6042F}">
      <dsp:nvSpPr>
        <dsp:cNvPr id="0" name=""/>
        <dsp:cNvSpPr/>
      </dsp:nvSpPr>
      <dsp:spPr>
        <a:xfrm>
          <a:off x="6254390"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37F87-D89B-4265-9CCA-767E09BB27BA}">
      <dsp:nvSpPr>
        <dsp:cNvPr id="0" name=""/>
        <dsp:cNvSpPr/>
      </dsp:nvSpPr>
      <dsp:spPr>
        <a:xfrm>
          <a:off x="3720" y="315369"/>
          <a:ext cx="1903139" cy="846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2"/>
              </a:solidFill>
            </a:rPr>
            <a:t>Use of AI by companies and organizations</a:t>
          </a:r>
        </a:p>
      </dsp:txBody>
      <dsp:txXfrm>
        <a:off x="3720" y="315369"/>
        <a:ext cx="1903139" cy="846450"/>
      </dsp:txXfrm>
    </dsp:sp>
    <dsp:sp modelId="{18817703-F11E-41DC-8E9C-0E557B75EE9A}">
      <dsp:nvSpPr>
        <dsp:cNvPr id="0" name=""/>
        <dsp:cNvSpPr/>
      </dsp:nvSpPr>
      <dsp:spPr>
        <a:xfrm>
          <a:off x="1906860" y="103757"/>
          <a:ext cx="380627" cy="1269675"/>
        </a:xfrm>
        <a:prstGeom prst="leftBrace">
          <a:avLst>
            <a:gd name="adj1" fmla="val 35000"/>
            <a:gd name="adj2" fmla="val 5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9E74F86F-4160-4D59-AE65-BF20920FD515}">
      <dsp:nvSpPr>
        <dsp:cNvPr id="0" name=""/>
        <dsp:cNvSpPr/>
      </dsp:nvSpPr>
      <dsp:spPr>
        <a:xfrm>
          <a:off x="2439739" y="103757"/>
          <a:ext cx="5176539" cy="1269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Ensure safety</a:t>
          </a:r>
        </a:p>
        <a:p>
          <a:pPr marL="171450" lvl="1" indent="-171450" algn="l" defTabSz="800100">
            <a:lnSpc>
              <a:spcPct val="90000"/>
            </a:lnSpc>
            <a:spcBef>
              <a:spcPct val="0"/>
            </a:spcBef>
            <a:spcAft>
              <a:spcPct val="15000"/>
            </a:spcAft>
            <a:buChar char="•"/>
          </a:pPr>
          <a:r>
            <a:rPr lang="en-US" sz="1800" kern="1200" dirty="0"/>
            <a:t>Limit harmful uses of AI</a:t>
          </a:r>
        </a:p>
        <a:p>
          <a:pPr marL="171450" lvl="1" indent="-171450" algn="l" defTabSz="800100">
            <a:lnSpc>
              <a:spcPct val="90000"/>
            </a:lnSpc>
            <a:spcBef>
              <a:spcPct val="0"/>
            </a:spcBef>
            <a:spcAft>
              <a:spcPct val="15000"/>
            </a:spcAft>
            <a:buChar char="•"/>
          </a:pPr>
          <a:r>
            <a:rPr lang="en-US" sz="1800" kern="1200" dirty="0"/>
            <a:t>Establish accountability: Liability?</a:t>
          </a:r>
        </a:p>
        <a:p>
          <a:pPr marL="171450" lvl="1" indent="-171450" algn="l" defTabSz="800100">
            <a:lnSpc>
              <a:spcPct val="90000"/>
            </a:lnSpc>
            <a:spcBef>
              <a:spcPct val="0"/>
            </a:spcBef>
            <a:spcAft>
              <a:spcPct val="15000"/>
            </a:spcAft>
            <a:buChar char="•"/>
          </a:pPr>
          <a:r>
            <a:rPr lang="en-US" sz="1800" kern="1200" dirty="0"/>
            <a:t>Avoid concentration of power: Winner-takes-All</a:t>
          </a:r>
        </a:p>
      </dsp:txBody>
      <dsp:txXfrm>
        <a:off x="2439739" y="103757"/>
        <a:ext cx="5176539" cy="1269675"/>
      </dsp:txXfrm>
    </dsp:sp>
    <dsp:sp modelId="{8551A47B-1180-4CEB-95F0-15010AF97308}">
      <dsp:nvSpPr>
        <dsp:cNvPr id="0" name=""/>
        <dsp:cNvSpPr/>
      </dsp:nvSpPr>
      <dsp:spPr>
        <a:xfrm>
          <a:off x="3720" y="2171218"/>
          <a:ext cx="1903139" cy="601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Protect individuals</a:t>
          </a:r>
        </a:p>
      </dsp:txBody>
      <dsp:txXfrm>
        <a:off x="3720" y="2171218"/>
        <a:ext cx="1903139" cy="601425"/>
      </dsp:txXfrm>
    </dsp:sp>
    <dsp:sp modelId="{33078966-B16B-4AC2-8803-8A1030501DAA}">
      <dsp:nvSpPr>
        <dsp:cNvPr id="0" name=""/>
        <dsp:cNvSpPr/>
      </dsp:nvSpPr>
      <dsp:spPr>
        <a:xfrm>
          <a:off x="1906860" y="1438232"/>
          <a:ext cx="380627" cy="2067398"/>
        </a:xfrm>
        <a:prstGeom prst="leftBrace">
          <a:avLst>
            <a:gd name="adj1" fmla="val 35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8B5DC7CC-6301-4814-93A2-3DB6A0512DB4}">
      <dsp:nvSpPr>
        <dsp:cNvPr id="0" name=""/>
        <dsp:cNvSpPr/>
      </dsp:nvSpPr>
      <dsp:spPr>
        <a:xfrm>
          <a:off x="2439739" y="1438232"/>
          <a:ext cx="5176539" cy="20673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Uphold human rights and values</a:t>
          </a:r>
        </a:p>
        <a:p>
          <a:pPr marL="171450" lvl="1" indent="-171450" algn="l" defTabSz="800100">
            <a:lnSpc>
              <a:spcPct val="90000"/>
            </a:lnSpc>
            <a:spcBef>
              <a:spcPct val="0"/>
            </a:spcBef>
            <a:spcAft>
              <a:spcPct val="15000"/>
            </a:spcAft>
            <a:buChar char="•"/>
          </a:pPr>
          <a:r>
            <a:rPr lang="en-US" sz="1800" kern="1200" dirty="0"/>
            <a:t>Ensure fairness: Equal opportunity/equal impact. Reflect diversity/inclusion</a:t>
          </a:r>
        </a:p>
        <a:p>
          <a:pPr marL="171450" lvl="1" indent="-171450" algn="l" defTabSz="800100">
            <a:lnSpc>
              <a:spcPct val="90000"/>
            </a:lnSpc>
            <a:spcBef>
              <a:spcPct val="0"/>
            </a:spcBef>
            <a:spcAft>
              <a:spcPct val="15000"/>
            </a:spcAft>
            <a:buChar char="•"/>
          </a:pPr>
          <a:r>
            <a:rPr lang="en-US" sz="1800" kern="1200" dirty="0"/>
            <a:t>Provide transparency: Explanations to build trust</a:t>
          </a:r>
        </a:p>
        <a:p>
          <a:pPr marL="171450" lvl="1" indent="-171450" algn="l" defTabSz="800100">
            <a:lnSpc>
              <a:spcPct val="90000"/>
            </a:lnSpc>
            <a:spcBef>
              <a:spcPct val="0"/>
            </a:spcBef>
            <a:spcAft>
              <a:spcPct val="15000"/>
            </a:spcAft>
            <a:buChar char="•"/>
          </a:pPr>
          <a:r>
            <a:rPr lang="en-US" sz="1800" kern="1200" dirty="0"/>
            <a:t>Respect privacy: Surveillance?</a:t>
          </a:r>
        </a:p>
        <a:p>
          <a:pPr marL="171450" lvl="1" indent="-171450" algn="l" defTabSz="800100">
            <a:lnSpc>
              <a:spcPct val="90000"/>
            </a:lnSpc>
            <a:spcBef>
              <a:spcPct val="0"/>
            </a:spcBef>
            <a:spcAft>
              <a:spcPct val="15000"/>
            </a:spcAft>
            <a:buChar char="•"/>
          </a:pPr>
          <a:r>
            <a:rPr lang="en-US" sz="1800" kern="1200" dirty="0"/>
            <a:t>Contemplate implications for employment: Income and purpose.</a:t>
          </a:r>
        </a:p>
      </dsp:txBody>
      <dsp:txXfrm>
        <a:off x="2439739" y="1438232"/>
        <a:ext cx="5176539" cy="2067398"/>
      </dsp:txXfrm>
    </dsp:sp>
    <dsp:sp modelId="{81A863B9-2C90-43D8-B529-1F605AC44A8F}">
      <dsp:nvSpPr>
        <dsp:cNvPr id="0" name=""/>
        <dsp:cNvSpPr/>
      </dsp:nvSpPr>
      <dsp:spPr>
        <a:xfrm>
          <a:off x="3720" y="3587136"/>
          <a:ext cx="1903139" cy="35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4"/>
              </a:solidFill>
            </a:rPr>
            <a:t>Governance</a:t>
          </a:r>
        </a:p>
      </dsp:txBody>
      <dsp:txXfrm>
        <a:off x="3720" y="3587136"/>
        <a:ext cx="1903139" cy="356400"/>
      </dsp:txXfrm>
    </dsp:sp>
    <dsp:sp modelId="{D8E4AC64-8AD0-4103-9AC8-A55D40C4C783}">
      <dsp:nvSpPr>
        <dsp:cNvPr id="0" name=""/>
        <dsp:cNvSpPr/>
      </dsp:nvSpPr>
      <dsp:spPr>
        <a:xfrm>
          <a:off x="1906860" y="3570430"/>
          <a:ext cx="380627" cy="389812"/>
        </a:xfrm>
        <a:prstGeom prst="leftBrace">
          <a:avLst>
            <a:gd name="adj1" fmla="val 35000"/>
            <a:gd name="adj2" fmla="val 5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sp>
    <dsp:sp modelId="{6EFC526C-5B53-453B-9481-B9BD9F7CDE94}">
      <dsp:nvSpPr>
        <dsp:cNvPr id="0" name=""/>
        <dsp:cNvSpPr/>
      </dsp:nvSpPr>
      <dsp:spPr>
        <a:xfrm>
          <a:off x="2439739" y="3570430"/>
          <a:ext cx="5176539" cy="389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Acknowledge legal/policy implications</a:t>
          </a:r>
        </a:p>
      </dsp:txBody>
      <dsp:txXfrm>
        <a:off x="2439739" y="3570430"/>
        <a:ext cx="5176539" cy="3898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C45CF-5628-426D-A093-66F07BE12935}">
      <dsp:nvSpPr>
        <dsp:cNvPr id="0" name=""/>
        <dsp:cNvSpPr/>
      </dsp:nvSpPr>
      <dsp:spPr>
        <a:xfrm>
          <a:off x="4286" y="421027"/>
          <a:ext cx="831304" cy="831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04D6F8-D5BC-4C9C-9A55-A673EC268AC2}">
      <dsp:nvSpPr>
        <dsp:cNvPr id="0" name=""/>
        <dsp:cNvSpPr/>
      </dsp:nvSpPr>
      <dsp:spPr>
        <a:xfrm>
          <a:off x="4286" y="1382055"/>
          <a:ext cx="2375156" cy="37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1" kern="1200" dirty="0"/>
            <a:t>Pre-existing bias</a:t>
          </a:r>
          <a:endParaRPr lang="en-US" sz="2400" kern="1200" dirty="0"/>
        </a:p>
      </dsp:txBody>
      <dsp:txXfrm>
        <a:off x="4286" y="1382055"/>
        <a:ext cx="2375156" cy="378540"/>
      </dsp:txXfrm>
    </dsp:sp>
    <dsp:sp modelId="{43BE7CC2-DDA3-4D46-A326-528FB671E068}">
      <dsp:nvSpPr>
        <dsp:cNvPr id="0" name=""/>
        <dsp:cNvSpPr/>
      </dsp:nvSpPr>
      <dsp:spPr>
        <a:xfrm>
          <a:off x="4286" y="1820932"/>
          <a:ext cx="2375156" cy="161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Social and institutional norms influence design and training data choices. </a:t>
          </a:r>
        </a:p>
        <a:p>
          <a:pPr marL="0" lvl="0" indent="0" algn="l" defTabSz="622300">
            <a:lnSpc>
              <a:spcPct val="100000"/>
            </a:lnSpc>
            <a:spcBef>
              <a:spcPct val="0"/>
            </a:spcBef>
            <a:spcAft>
              <a:spcPct val="35000"/>
            </a:spcAft>
            <a:buNone/>
          </a:pPr>
          <a:r>
            <a:rPr lang="en-US" sz="1400" kern="1200" dirty="0"/>
            <a:t>Example: Evaluate job applicants for a job which is historically almost exclusively held by males.</a:t>
          </a:r>
        </a:p>
      </dsp:txBody>
      <dsp:txXfrm>
        <a:off x="4286" y="1820932"/>
        <a:ext cx="2375156" cy="1616912"/>
      </dsp:txXfrm>
    </dsp:sp>
    <dsp:sp modelId="{40FFE52D-EDDE-4488-B269-53200FA1B688}">
      <dsp:nvSpPr>
        <dsp:cNvPr id="0" name=""/>
        <dsp:cNvSpPr/>
      </dsp:nvSpPr>
      <dsp:spPr>
        <a:xfrm>
          <a:off x="2795095" y="421027"/>
          <a:ext cx="831304" cy="831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7E268DF-2AB5-453D-958C-C9D4246B3F1B}">
      <dsp:nvSpPr>
        <dsp:cNvPr id="0" name=""/>
        <dsp:cNvSpPr/>
      </dsp:nvSpPr>
      <dsp:spPr>
        <a:xfrm>
          <a:off x="2795095" y="1382055"/>
          <a:ext cx="2375156" cy="37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1" kern="1200" dirty="0"/>
            <a:t>Technical bias</a:t>
          </a:r>
          <a:endParaRPr lang="en-US" sz="2400" kern="1200" dirty="0"/>
        </a:p>
      </dsp:txBody>
      <dsp:txXfrm>
        <a:off x="2795095" y="1382055"/>
        <a:ext cx="2375156" cy="378540"/>
      </dsp:txXfrm>
    </dsp:sp>
    <dsp:sp modelId="{FE583A74-9436-443D-BD2D-0A16DCDD60C1}">
      <dsp:nvSpPr>
        <dsp:cNvPr id="0" name=""/>
        <dsp:cNvSpPr/>
      </dsp:nvSpPr>
      <dsp:spPr>
        <a:xfrm>
          <a:off x="2795095" y="1820932"/>
          <a:ext cx="2375156" cy="161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a:t>Limitations of a program or computational power. </a:t>
          </a:r>
        </a:p>
        <a:p>
          <a:pPr marL="0" lvl="0" indent="0" algn="l" defTabSz="622300">
            <a:lnSpc>
              <a:spcPct val="100000"/>
            </a:lnSpc>
            <a:spcBef>
              <a:spcPct val="0"/>
            </a:spcBef>
            <a:spcAft>
              <a:spcPct val="35000"/>
            </a:spcAft>
            <a:buNone/>
          </a:pPr>
          <a:endParaRPr lang="en-US" sz="1400" kern="1200" dirty="0"/>
        </a:p>
        <a:p>
          <a:pPr marL="0" lvl="0" indent="0" algn="l" defTabSz="622300">
            <a:lnSpc>
              <a:spcPct val="100000"/>
            </a:lnSpc>
            <a:spcBef>
              <a:spcPct val="0"/>
            </a:spcBef>
            <a:spcAft>
              <a:spcPct val="35000"/>
            </a:spcAft>
            <a:buNone/>
          </a:pPr>
          <a:r>
            <a:rPr lang="en-US" sz="1400" kern="1200" dirty="0"/>
            <a:t>Example: instead of a random sample, the program uses the first n data points.</a:t>
          </a:r>
        </a:p>
      </dsp:txBody>
      <dsp:txXfrm>
        <a:off x="2795095" y="1820932"/>
        <a:ext cx="2375156" cy="1616912"/>
      </dsp:txXfrm>
    </dsp:sp>
    <dsp:sp modelId="{4DEC556D-230A-4024-9DDC-BEF64930F39D}">
      <dsp:nvSpPr>
        <dsp:cNvPr id="0" name=""/>
        <dsp:cNvSpPr/>
      </dsp:nvSpPr>
      <dsp:spPr>
        <a:xfrm>
          <a:off x="5585903" y="421027"/>
          <a:ext cx="831304" cy="831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CB85D57-3F86-4140-BE66-736531B78794}">
      <dsp:nvSpPr>
        <dsp:cNvPr id="0" name=""/>
        <dsp:cNvSpPr/>
      </dsp:nvSpPr>
      <dsp:spPr>
        <a:xfrm>
          <a:off x="5585903" y="1382055"/>
          <a:ext cx="2375156" cy="37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1" kern="1200" dirty="0"/>
            <a:t>Emergent bias</a:t>
          </a:r>
          <a:endParaRPr lang="en-US" sz="2400" kern="1200" dirty="0"/>
        </a:p>
      </dsp:txBody>
      <dsp:txXfrm>
        <a:off x="5585903" y="1382055"/>
        <a:ext cx="2375156" cy="378540"/>
      </dsp:txXfrm>
    </dsp:sp>
    <dsp:sp modelId="{C7D72E8C-731A-4645-A88C-64630A3324B4}">
      <dsp:nvSpPr>
        <dsp:cNvPr id="0" name=""/>
        <dsp:cNvSpPr/>
      </dsp:nvSpPr>
      <dsp:spPr>
        <a:xfrm>
          <a:off x="5585903" y="1820932"/>
          <a:ext cx="2375156" cy="161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Use and reliance on algorithms across new or unanticipated contexts.</a:t>
          </a:r>
        </a:p>
        <a:p>
          <a:pPr marL="0" lvl="0" indent="0" algn="l" defTabSz="622300">
            <a:lnSpc>
              <a:spcPct val="100000"/>
            </a:lnSpc>
            <a:spcBef>
              <a:spcPct val="0"/>
            </a:spcBef>
            <a:spcAft>
              <a:spcPct val="35000"/>
            </a:spcAft>
            <a:buNone/>
          </a:pPr>
          <a:r>
            <a:rPr lang="en-US" sz="1400" kern="1200" dirty="0"/>
            <a:t>Example: Use of an algorithm for an unanticipated application that would require retraining.</a:t>
          </a:r>
        </a:p>
      </dsp:txBody>
      <dsp:txXfrm>
        <a:off x="5585903" y="1820932"/>
        <a:ext cx="2375156" cy="16169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F5197-9357-4ED3-BA8D-8E089E81A4F3}">
      <dsp:nvSpPr>
        <dsp:cNvPr id="0" name=""/>
        <dsp:cNvSpPr/>
      </dsp:nvSpPr>
      <dsp:spPr>
        <a:xfrm>
          <a:off x="1405" y="1222539"/>
          <a:ext cx="2230294" cy="1536672"/>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423FB8-ADE5-4D32-82FE-2F10C8178285}">
      <dsp:nvSpPr>
        <dsp:cNvPr id="0" name=""/>
        <dsp:cNvSpPr/>
      </dsp:nvSpPr>
      <dsp:spPr>
        <a:xfrm>
          <a:off x="1405" y="2759212"/>
          <a:ext cx="2230294" cy="82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AI Testing</a:t>
          </a:r>
        </a:p>
      </dsp:txBody>
      <dsp:txXfrm>
        <a:off x="1405" y="2759212"/>
        <a:ext cx="2230294" cy="827439"/>
      </dsp:txXfrm>
    </dsp:sp>
    <dsp:sp modelId="{F8EECEDC-DDAC-433C-87C2-11B8F4B77387}">
      <dsp:nvSpPr>
        <dsp:cNvPr id="0" name=""/>
        <dsp:cNvSpPr/>
      </dsp:nvSpPr>
      <dsp:spPr>
        <a:xfrm>
          <a:off x="2454822" y="1222539"/>
          <a:ext cx="2230294" cy="1536672"/>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94637-C8ED-47D5-A1C9-9A1911381774}">
      <dsp:nvSpPr>
        <dsp:cNvPr id="0" name=""/>
        <dsp:cNvSpPr/>
      </dsp:nvSpPr>
      <dsp:spPr>
        <a:xfrm>
          <a:off x="2454822" y="2759212"/>
          <a:ext cx="2230294" cy="82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a:t>Monitoring AI</a:t>
          </a:r>
          <a:endParaRPr lang="en-US" sz="2300" kern="1200" dirty="0"/>
        </a:p>
      </dsp:txBody>
      <dsp:txXfrm>
        <a:off x="2454822" y="2759212"/>
        <a:ext cx="2230294" cy="827439"/>
      </dsp:txXfrm>
    </dsp:sp>
    <dsp:sp modelId="{B3A1C6A3-AC62-457E-A559-ABB00B0FA947}">
      <dsp:nvSpPr>
        <dsp:cNvPr id="0" name=""/>
        <dsp:cNvSpPr/>
      </dsp:nvSpPr>
      <dsp:spPr>
        <a:xfrm>
          <a:off x="4908240" y="1222539"/>
          <a:ext cx="2230294" cy="1536672"/>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E9C82-6F94-4795-BB20-EF3C41E7AD21}">
      <dsp:nvSpPr>
        <dsp:cNvPr id="0" name=""/>
        <dsp:cNvSpPr/>
      </dsp:nvSpPr>
      <dsp:spPr>
        <a:xfrm>
          <a:off x="4908240" y="2759212"/>
          <a:ext cx="2230294" cy="82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Adversarial robustness</a:t>
          </a:r>
        </a:p>
      </dsp:txBody>
      <dsp:txXfrm>
        <a:off x="4908240" y="2759212"/>
        <a:ext cx="2230294" cy="827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8E8D7-EA6F-4EA7-978A-43633D6AEAF6}">
      <dsp:nvSpPr>
        <dsp:cNvPr id="0" name=""/>
        <dsp:cNvSpPr/>
      </dsp:nvSpPr>
      <dsp:spPr>
        <a:xfrm>
          <a:off x="1238" y="473934"/>
          <a:ext cx="1423215" cy="7116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like a human?</a:t>
          </a:r>
        </a:p>
      </dsp:txBody>
      <dsp:txXfrm>
        <a:off x="22080" y="494776"/>
        <a:ext cx="1381531" cy="669923"/>
      </dsp:txXfrm>
    </dsp:sp>
    <dsp:sp modelId="{0BCE1037-9706-410D-834A-ECEC4388E735}">
      <dsp:nvSpPr>
        <dsp:cNvPr id="0" name=""/>
        <dsp:cNvSpPr/>
      </dsp:nvSpPr>
      <dsp:spPr>
        <a:xfrm>
          <a:off x="1780257" y="473934"/>
          <a:ext cx="1423215" cy="711607"/>
        </a:xfrm>
        <a:prstGeom prst="roundRect">
          <a:avLst>
            <a:gd name="adj" fmla="val 10000"/>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like a human?</a:t>
          </a:r>
        </a:p>
      </dsp:txBody>
      <dsp:txXfrm>
        <a:off x="1801099" y="494776"/>
        <a:ext cx="1381531" cy="669923"/>
      </dsp:txXfrm>
    </dsp:sp>
    <dsp:sp modelId="{405FCD6E-D4E8-41FA-B6A2-E4BB402E06BE}">
      <dsp:nvSpPr>
        <dsp:cNvPr id="0" name=""/>
        <dsp:cNvSpPr/>
      </dsp:nvSpPr>
      <dsp:spPr>
        <a:xfrm>
          <a:off x="3559276" y="473934"/>
          <a:ext cx="1423215" cy="7116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rationally?</a:t>
          </a:r>
        </a:p>
      </dsp:txBody>
      <dsp:txXfrm>
        <a:off x="3580118" y="494776"/>
        <a:ext cx="1381531" cy="669923"/>
      </dsp:txXfrm>
    </dsp:sp>
    <dsp:sp modelId="{8C5134CD-97C1-4A5D-8A99-397EA240E35C}">
      <dsp:nvSpPr>
        <dsp:cNvPr id="0" name=""/>
        <dsp:cNvSpPr/>
      </dsp:nvSpPr>
      <dsp:spPr>
        <a:xfrm>
          <a:off x="5338296" y="473934"/>
          <a:ext cx="1423215" cy="71160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rationally?</a:t>
          </a:r>
        </a:p>
      </dsp:txBody>
      <dsp:txXfrm>
        <a:off x="5359138" y="494776"/>
        <a:ext cx="1381531" cy="669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C1AD1-ADE5-4002-87BD-986A68BFC592}">
      <dsp:nvSpPr>
        <dsp:cNvPr id="0" name=""/>
        <dsp:cNvSpPr/>
      </dsp:nvSpPr>
      <dsp:spPr>
        <a:xfrm>
          <a:off x="2523" y="3662"/>
          <a:ext cx="2166669" cy="1167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t>Narrow AI</a:t>
          </a:r>
          <a:endParaRPr lang="en-US" sz="2000" kern="1200" dirty="0"/>
        </a:p>
      </dsp:txBody>
      <dsp:txXfrm>
        <a:off x="2523" y="3662"/>
        <a:ext cx="2166669" cy="778266"/>
      </dsp:txXfrm>
    </dsp:sp>
    <dsp:sp modelId="{BBC2166F-C13A-402C-AFC1-AEE610D43C99}">
      <dsp:nvSpPr>
        <dsp:cNvPr id="0" name=""/>
        <dsp:cNvSpPr/>
      </dsp:nvSpPr>
      <dsp:spPr>
        <a:xfrm>
          <a:off x="446299" y="781929"/>
          <a:ext cx="2166669" cy="14976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An intelligent agents can solve a specific problem.</a:t>
          </a:r>
        </a:p>
      </dsp:txBody>
      <dsp:txXfrm>
        <a:off x="490162" y="825792"/>
        <a:ext cx="2078943" cy="1409874"/>
      </dsp:txXfrm>
    </dsp:sp>
    <dsp:sp modelId="{97B3A9F8-ED07-4112-A48D-46BB556A4E99}">
      <dsp:nvSpPr>
        <dsp:cNvPr id="0" name=""/>
        <dsp:cNvSpPr/>
      </dsp:nvSpPr>
      <dsp:spPr>
        <a:xfrm>
          <a:off x="2497652" y="123076"/>
          <a:ext cx="696333" cy="53943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497652" y="230964"/>
        <a:ext cx="534502" cy="323662"/>
      </dsp:txXfrm>
    </dsp:sp>
    <dsp:sp modelId="{1191E827-5841-44D7-B182-28903ACD65DD}">
      <dsp:nvSpPr>
        <dsp:cNvPr id="0" name=""/>
        <dsp:cNvSpPr/>
      </dsp:nvSpPr>
      <dsp:spPr>
        <a:xfrm>
          <a:off x="3483030" y="3662"/>
          <a:ext cx="2166669" cy="11674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dirty="0"/>
            <a:t>Artificial general intelligence (AGI)</a:t>
          </a:r>
          <a:endParaRPr lang="en-US" sz="1700" kern="1200" dirty="0"/>
        </a:p>
      </dsp:txBody>
      <dsp:txXfrm>
        <a:off x="3483030" y="3662"/>
        <a:ext cx="2166669" cy="778266"/>
      </dsp:txXfrm>
    </dsp:sp>
    <dsp:sp modelId="{1A29D053-A425-4A43-8FBD-C7673BB8F533}">
      <dsp:nvSpPr>
        <dsp:cNvPr id="0" name=""/>
        <dsp:cNvSpPr/>
      </dsp:nvSpPr>
      <dsp:spPr>
        <a:xfrm>
          <a:off x="3926806" y="781929"/>
          <a:ext cx="2166669" cy="14976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 hypothetical intelligent agent which can understand or learn any intellectual task that human beings can. </a:t>
          </a:r>
          <a:r>
            <a:rPr lang="en-US" sz="1200" kern="1200" dirty="0">
              <a:solidFill>
                <a:schemeClr val="bg1">
                  <a:lumMod val="65000"/>
                </a:schemeClr>
              </a:solidFill>
              <a:latin typeface="+mn-lt"/>
              <a:ea typeface="+mn-ea"/>
              <a:cs typeface="+mn-cs"/>
            </a:rPr>
            <a:t>[Wikipedia entry on AGI]</a:t>
          </a:r>
          <a:endParaRPr lang="en-US" sz="1400" kern="1200" dirty="0"/>
        </a:p>
      </dsp:txBody>
      <dsp:txXfrm>
        <a:off x="3970669" y="825792"/>
        <a:ext cx="2078943" cy="14098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1FF4F-B934-4BF3-88D9-4C67E3E8E620}">
      <dsp:nvSpPr>
        <dsp:cNvPr id="0" name=""/>
        <dsp:cNvSpPr/>
      </dsp:nvSpPr>
      <dsp:spPr>
        <a:xfrm>
          <a:off x="2464" y="22742"/>
          <a:ext cx="2402978" cy="85803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The brain as an information processing machine.</a:t>
          </a:r>
        </a:p>
      </dsp:txBody>
      <dsp:txXfrm>
        <a:off x="2464" y="22742"/>
        <a:ext cx="2402978" cy="858030"/>
      </dsp:txXfrm>
    </dsp:sp>
    <dsp:sp modelId="{057C3BCC-3CA5-4CC4-B7F5-24388E3176BF}">
      <dsp:nvSpPr>
        <dsp:cNvPr id="0" name=""/>
        <dsp:cNvSpPr/>
      </dsp:nvSpPr>
      <dsp:spPr>
        <a:xfrm>
          <a:off x="2464" y="880773"/>
          <a:ext cx="2402978" cy="252865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Requires scientific theories of how the brain works.</a:t>
          </a:r>
          <a:br>
            <a:rPr lang="en-US" sz="1700" kern="1200" dirty="0"/>
          </a:br>
          <a:br>
            <a:rPr lang="en-US" sz="1700" kern="1200" dirty="0"/>
          </a:br>
          <a:br>
            <a:rPr lang="en-US" sz="1700" kern="1200" dirty="0"/>
          </a:br>
          <a:r>
            <a:rPr lang="en-US" sz="1700" b="1" kern="1200" dirty="0"/>
            <a:t>Note</a:t>
          </a:r>
          <a:r>
            <a:rPr lang="en-US" sz="1700" kern="1200" dirty="0"/>
            <a:t>: The brain does not work like artificial neural networks from ML!</a:t>
          </a:r>
        </a:p>
      </dsp:txBody>
      <dsp:txXfrm>
        <a:off x="2464" y="880773"/>
        <a:ext cx="2402978" cy="2528659"/>
      </dsp:txXfrm>
    </dsp:sp>
    <dsp:sp modelId="{35853A24-3A1A-4732-AB27-64EAA882E8E5}">
      <dsp:nvSpPr>
        <dsp:cNvPr id="0" name=""/>
        <dsp:cNvSpPr/>
      </dsp:nvSpPr>
      <dsp:spPr>
        <a:xfrm>
          <a:off x="2741860" y="22742"/>
          <a:ext cx="2402978" cy="858030"/>
        </a:xfrm>
        <a:prstGeom prst="rect">
          <a:avLst/>
        </a:prstGeom>
        <a:solidFill>
          <a:schemeClr val="accent5">
            <a:hueOff val="-6081411"/>
            <a:satOff val="-148"/>
            <a:lumOff val="-5196"/>
            <a:alphaOff val="0"/>
          </a:schemeClr>
        </a:solidFill>
        <a:ln w="12700" cap="flat" cmpd="sng" algn="ctr">
          <a:solidFill>
            <a:schemeClr val="accent5">
              <a:hueOff val="-6081411"/>
              <a:satOff val="-148"/>
              <a:lumOff val="-5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How to understand cognition as a computational process? </a:t>
          </a:r>
        </a:p>
      </dsp:txBody>
      <dsp:txXfrm>
        <a:off x="2741860" y="22742"/>
        <a:ext cx="2402978" cy="858030"/>
      </dsp:txXfrm>
    </dsp:sp>
    <dsp:sp modelId="{39A921E0-BCBA-470A-9186-791A7E8DF1C7}">
      <dsp:nvSpPr>
        <dsp:cNvPr id="0" name=""/>
        <dsp:cNvSpPr/>
      </dsp:nvSpPr>
      <dsp:spPr>
        <a:xfrm>
          <a:off x="2741860" y="880773"/>
          <a:ext cx="2402978" cy="2528659"/>
        </a:xfrm>
        <a:prstGeom prst="rect">
          <a:avLst/>
        </a:prstGeom>
        <a:solidFill>
          <a:schemeClr val="accent5">
            <a:tint val="40000"/>
            <a:alpha val="90000"/>
            <a:hueOff val="-5977057"/>
            <a:satOff val="-6011"/>
            <a:lumOff val="-975"/>
            <a:alphaOff val="0"/>
          </a:schemeClr>
        </a:solidFill>
        <a:ln w="12700" cap="flat" cmpd="sng" algn="ctr">
          <a:solidFill>
            <a:schemeClr val="accent5">
              <a:tint val="40000"/>
              <a:alpha val="90000"/>
              <a:hueOff val="-5977057"/>
              <a:satOff val="-6011"/>
              <a:lumOff val="-9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Introspection: try to think about how we think.</a:t>
          </a:r>
        </a:p>
        <a:p>
          <a:pPr marL="171450" lvl="1" indent="-171450" algn="l" defTabSz="755650">
            <a:lnSpc>
              <a:spcPct val="90000"/>
            </a:lnSpc>
            <a:spcBef>
              <a:spcPct val="0"/>
            </a:spcBef>
            <a:spcAft>
              <a:spcPct val="15000"/>
            </a:spcAft>
            <a:buChar char="•"/>
          </a:pPr>
          <a:r>
            <a:rPr lang="en-US" sz="1700" kern="1200" dirty="0"/>
            <a:t>Predict the behavior of human subjects.</a:t>
          </a:r>
        </a:p>
        <a:p>
          <a:pPr marL="171450" lvl="1" indent="-171450" algn="l" defTabSz="755650">
            <a:lnSpc>
              <a:spcPct val="90000"/>
            </a:lnSpc>
            <a:spcBef>
              <a:spcPct val="0"/>
            </a:spcBef>
            <a:spcAft>
              <a:spcPct val="15000"/>
            </a:spcAft>
            <a:buChar char="•"/>
          </a:pPr>
          <a:r>
            <a:rPr lang="en-US" sz="1700" kern="1200" dirty="0"/>
            <a:t>Image the brain, examine neurological data</a:t>
          </a:r>
        </a:p>
      </dsp:txBody>
      <dsp:txXfrm>
        <a:off x="2741860" y="880773"/>
        <a:ext cx="2402978" cy="2528659"/>
      </dsp:txXfrm>
    </dsp:sp>
    <dsp:sp modelId="{18679D45-A600-487D-A273-4812F2E69073}">
      <dsp:nvSpPr>
        <dsp:cNvPr id="0" name=""/>
        <dsp:cNvSpPr/>
      </dsp:nvSpPr>
      <dsp:spPr>
        <a:xfrm>
          <a:off x="5481256" y="22742"/>
          <a:ext cx="2402978" cy="858030"/>
        </a:xfrm>
        <a:prstGeom prst="rect">
          <a:avLst/>
        </a:prstGeom>
        <a:solidFill>
          <a:schemeClr val="accent5">
            <a:hueOff val="-12162821"/>
            <a:satOff val="-296"/>
            <a:lumOff val="-10393"/>
            <a:alphaOff val="0"/>
          </a:schemeClr>
        </a:solidFill>
        <a:ln w="12700" cap="flat" cmpd="sng" algn="ctr">
          <a:solidFill>
            <a:schemeClr val="accent5">
              <a:hueOff val="-12162821"/>
              <a:satOff val="-296"/>
              <a:lumOff val="-10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AI consciousness</a:t>
          </a:r>
        </a:p>
      </dsp:txBody>
      <dsp:txXfrm>
        <a:off x="5481256" y="22742"/>
        <a:ext cx="2402978" cy="858030"/>
      </dsp:txXfrm>
    </dsp:sp>
    <dsp:sp modelId="{AF29BEBD-C372-4862-8229-89BA3AB51501}">
      <dsp:nvSpPr>
        <dsp:cNvPr id="0" name=""/>
        <dsp:cNvSpPr/>
      </dsp:nvSpPr>
      <dsp:spPr>
        <a:xfrm>
          <a:off x="5481256" y="880773"/>
          <a:ext cx="2402978" cy="2528659"/>
        </a:xfrm>
        <a:prstGeom prst="rect">
          <a:avLst/>
        </a:prstGeom>
        <a:solidFill>
          <a:schemeClr val="accent5">
            <a:tint val="40000"/>
            <a:alpha val="90000"/>
            <a:hueOff val="-11954114"/>
            <a:satOff val="-12022"/>
            <a:lumOff val="-1949"/>
            <a:alphaOff val="0"/>
          </a:schemeClr>
        </a:solidFill>
        <a:ln w="12700" cap="flat" cmpd="sng" algn="ctr">
          <a:solidFill>
            <a:schemeClr val="accent5">
              <a:tint val="40000"/>
              <a:alpha val="90000"/>
              <a:hueOff val="-11954114"/>
              <a:satOff val="-12022"/>
              <a:lumOff val="-19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What does it mean that a machine is conscient/sentient?</a:t>
          </a:r>
        </a:p>
        <a:p>
          <a:pPr marL="171450" lvl="1" indent="-171450" algn="l" defTabSz="755650">
            <a:lnSpc>
              <a:spcPct val="90000"/>
            </a:lnSpc>
            <a:spcBef>
              <a:spcPct val="0"/>
            </a:spcBef>
            <a:spcAft>
              <a:spcPct val="15000"/>
            </a:spcAft>
            <a:buChar char="•"/>
          </a:pPr>
          <a:r>
            <a:rPr lang="en-US" sz="1700" kern="1200" dirty="0"/>
            <a:t>How can we tell?</a:t>
          </a:r>
          <a:br>
            <a:rPr lang="en-US" sz="1700" kern="1200" dirty="0"/>
          </a:br>
          <a:br>
            <a:rPr lang="en-US" sz="1700" kern="1200" dirty="0"/>
          </a:br>
          <a:br>
            <a:rPr lang="en-US" sz="1700" kern="1200" dirty="0"/>
          </a:br>
          <a:r>
            <a:rPr lang="en-US" sz="1700" kern="1200" dirty="0"/>
            <a:t>(What do we do?)</a:t>
          </a:r>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5481256" y="880773"/>
        <a:ext cx="2402978" cy="25286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8E8D7-EA6F-4EA7-978A-43633D6AEAF6}">
      <dsp:nvSpPr>
        <dsp:cNvPr id="0" name=""/>
        <dsp:cNvSpPr/>
      </dsp:nvSpPr>
      <dsp:spPr>
        <a:xfrm>
          <a:off x="1238" y="473934"/>
          <a:ext cx="1423215" cy="7116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like a human?</a:t>
          </a:r>
        </a:p>
      </dsp:txBody>
      <dsp:txXfrm>
        <a:off x="22080" y="494776"/>
        <a:ext cx="1381531" cy="669923"/>
      </dsp:txXfrm>
    </dsp:sp>
    <dsp:sp modelId="{0BCE1037-9706-410D-834A-ECEC4388E735}">
      <dsp:nvSpPr>
        <dsp:cNvPr id="0" name=""/>
        <dsp:cNvSpPr/>
      </dsp:nvSpPr>
      <dsp:spPr>
        <a:xfrm>
          <a:off x="1780257" y="473934"/>
          <a:ext cx="1423215" cy="7116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like a human?</a:t>
          </a:r>
        </a:p>
      </dsp:txBody>
      <dsp:txXfrm>
        <a:off x="1801099" y="494776"/>
        <a:ext cx="1381531" cy="669923"/>
      </dsp:txXfrm>
    </dsp:sp>
    <dsp:sp modelId="{405FCD6E-D4E8-41FA-B6A2-E4BB402E06BE}">
      <dsp:nvSpPr>
        <dsp:cNvPr id="0" name=""/>
        <dsp:cNvSpPr/>
      </dsp:nvSpPr>
      <dsp:spPr>
        <a:xfrm>
          <a:off x="3559276"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rationally?</a:t>
          </a:r>
        </a:p>
      </dsp:txBody>
      <dsp:txXfrm>
        <a:off x="3580118" y="494776"/>
        <a:ext cx="1381531" cy="669923"/>
      </dsp:txXfrm>
    </dsp:sp>
    <dsp:sp modelId="{8C5134CD-97C1-4A5D-8A99-397EA240E35C}">
      <dsp:nvSpPr>
        <dsp:cNvPr id="0" name=""/>
        <dsp:cNvSpPr/>
      </dsp:nvSpPr>
      <dsp:spPr>
        <a:xfrm>
          <a:off x="5338296"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rationally?</a:t>
          </a:r>
        </a:p>
      </dsp:txBody>
      <dsp:txXfrm>
        <a:off x="5359138" y="494776"/>
        <a:ext cx="1381531" cy="6699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8E8D7-EA6F-4EA7-978A-43633D6AEAF6}">
      <dsp:nvSpPr>
        <dsp:cNvPr id="0" name=""/>
        <dsp:cNvSpPr/>
      </dsp:nvSpPr>
      <dsp:spPr>
        <a:xfrm>
          <a:off x="1238"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like a human?</a:t>
          </a:r>
        </a:p>
      </dsp:txBody>
      <dsp:txXfrm>
        <a:off x="22080" y="494776"/>
        <a:ext cx="1381531" cy="669923"/>
      </dsp:txXfrm>
    </dsp:sp>
    <dsp:sp modelId="{0BCE1037-9706-410D-834A-ECEC4388E735}">
      <dsp:nvSpPr>
        <dsp:cNvPr id="0" name=""/>
        <dsp:cNvSpPr/>
      </dsp:nvSpPr>
      <dsp:spPr>
        <a:xfrm>
          <a:off x="1780257" y="473934"/>
          <a:ext cx="1423215" cy="711607"/>
        </a:xfrm>
        <a:prstGeom prst="roundRect">
          <a:avLst>
            <a:gd name="adj" fmla="val 10000"/>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like a human?</a:t>
          </a:r>
        </a:p>
      </dsp:txBody>
      <dsp:txXfrm>
        <a:off x="1801099" y="494776"/>
        <a:ext cx="1381531" cy="669923"/>
      </dsp:txXfrm>
    </dsp:sp>
    <dsp:sp modelId="{405FCD6E-D4E8-41FA-B6A2-E4BB402E06BE}">
      <dsp:nvSpPr>
        <dsp:cNvPr id="0" name=""/>
        <dsp:cNvSpPr/>
      </dsp:nvSpPr>
      <dsp:spPr>
        <a:xfrm>
          <a:off x="3559276"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rationally?</a:t>
          </a:r>
        </a:p>
      </dsp:txBody>
      <dsp:txXfrm>
        <a:off x="3580118" y="494776"/>
        <a:ext cx="1381531" cy="669923"/>
      </dsp:txXfrm>
    </dsp:sp>
    <dsp:sp modelId="{8C5134CD-97C1-4A5D-8A99-397EA240E35C}">
      <dsp:nvSpPr>
        <dsp:cNvPr id="0" name=""/>
        <dsp:cNvSpPr/>
      </dsp:nvSpPr>
      <dsp:spPr>
        <a:xfrm>
          <a:off x="5338296"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rationally?</a:t>
          </a:r>
        </a:p>
      </dsp:txBody>
      <dsp:txXfrm>
        <a:off x="5359138" y="494776"/>
        <a:ext cx="1381531" cy="6699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8E8D7-EA6F-4EA7-978A-43633D6AEAF6}">
      <dsp:nvSpPr>
        <dsp:cNvPr id="0" name=""/>
        <dsp:cNvSpPr/>
      </dsp:nvSpPr>
      <dsp:spPr>
        <a:xfrm>
          <a:off x="1238"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like a human?</a:t>
          </a:r>
        </a:p>
      </dsp:txBody>
      <dsp:txXfrm>
        <a:off x="22080" y="494776"/>
        <a:ext cx="1381531" cy="669923"/>
      </dsp:txXfrm>
    </dsp:sp>
    <dsp:sp modelId="{0BCE1037-9706-410D-834A-ECEC4388E735}">
      <dsp:nvSpPr>
        <dsp:cNvPr id="0" name=""/>
        <dsp:cNvSpPr/>
      </dsp:nvSpPr>
      <dsp:spPr>
        <a:xfrm>
          <a:off x="1780257"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like a human?</a:t>
          </a:r>
        </a:p>
      </dsp:txBody>
      <dsp:txXfrm>
        <a:off x="1801099" y="494776"/>
        <a:ext cx="1381531" cy="669923"/>
      </dsp:txXfrm>
    </dsp:sp>
    <dsp:sp modelId="{405FCD6E-D4E8-41FA-B6A2-E4BB402E06BE}">
      <dsp:nvSpPr>
        <dsp:cNvPr id="0" name=""/>
        <dsp:cNvSpPr/>
      </dsp:nvSpPr>
      <dsp:spPr>
        <a:xfrm>
          <a:off x="3559276" y="473934"/>
          <a:ext cx="1423215" cy="711607"/>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rationally?</a:t>
          </a:r>
        </a:p>
      </dsp:txBody>
      <dsp:txXfrm>
        <a:off x="3580118" y="494776"/>
        <a:ext cx="1381531" cy="669923"/>
      </dsp:txXfrm>
    </dsp:sp>
    <dsp:sp modelId="{8C5134CD-97C1-4A5D-8A99-397EA240E35C}">
      <dsp:nvSpPr>
        <dsp:cNvPr id="0" name=""/>
        <dsp:cNvSpPr/>
      </dsp:nvSpPr>
      <dsp:spPr>
        <a:xfrm>
          <a:off x="5338296"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rationally?</a:t>
          </a:r>
        </a:p>
      </dsp:txBody>
      <dsp:txXfrm>
        <a:off x="5359138" y="494776"/>
        <a:ext cx="1381531" cy="6699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8E8D7-EA6F-4EA7-978A-43633D6AEAF6}">
      <dsp:nvSpPr>
        <dsp:cNvPr id="0" name=""/>
        <dsp:cNvSpPr/>
      </dsp:nvSpPr>
      <dsp:spPr>
        <a:xfrm>
          <a:off x="1238"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like a human?</a:t>
          </a:r>
        </a:p>
      </dsp:txBody>
      <dsp:txXfrm>
        <a:off x="22080" y="494776"/>
        <a:ext cx="1381531" cy="669923"/>
      </dsp:txXfrm>
    </dsp:sp>
    <dsp:sp modelId="{0BCE1037-9706-410D-834A-ECEC4388E735}">
      <dsp:nvSpPr>
        <dsp:cNvPr id="0" name=""/>
        <dsp:cNvSpPr/>
      </dsp:nvSpPr>
      <dsp:spPr>
        <a:xfrm>
          <a:off x="1780257"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like a human?</a:t>
          </a:r>
        </a:p>
      </dsp:txBody>
      <dsp:txXfrm>
        <a:off x="1801099" y="494776"/>
        <a:ext cx="1381531" cy="669923"/>
      </dsp:txXfrm>
    </dsp:sp>
    <dsp:sp modelId="{405FCD6E-D4E8-41FA-B6A2-E4BB402E06BE}">
      <dsp:nvSpPr>
        <dsp:cNvPr id="0" name=""/>
        <dsp:cNvSpPr/>
      </dsp:nvSpPr>
      <dsp:spPr>
        <a:xfrm>
          <a:off x="3559276" y="473934"/>
          <a:ext cx="1423215" cy="711607"/>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rationally?</a:t>
          </a:r>
        </a:p>
      </dsp:txBody>
      <dsp:txXfrm>
        <a:off x="3580118" y="494776"/>
        <a:ext cx="1381531" cy="669923"/>
      </dsp:txXfrm>
    </dsp:sp>
    <dsp:sp modelId="{8C5134CD-97C1-4A5D-8A99-397EA240E35C}">
      <dsp:nvSpPr>
        <dsp:cNvPr id="0" name=""/>
        <dsp:cNvSpPr/>
      </dsp:nvSpPr>
      <dsp:spPr>
        <a:xfrm>
          <a:off x="5338296" y="473934"/>
          <a:ext cx="1423215" cy="711607"/>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rationally?</a:t>
          </a:r>
        </a:p>
      </dsp:txBody>
      <dsp:txXfrm>
        <a:off x="5359138" y="494776"/>
        <a:ext cx="1381531" cy="6699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8E8D7-EA6F-4EA7-978A-43633D6AEAF6}">
      <dsp:nvSpPr>
        <dsp:cNvPr id="0" name=""/>
        <dsp:cNvSpPr/>
      </dsp:nvSpPr>
      <dsp:spPr>
        <a:xfrm>
          <a:off x="1238" y="1819865"/>
          <a:ext cx="1423215" cy="7116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like a human?</a:t>
          </a:r>
        </a:p>
      </dsp:txBody>
      <dsp:txXfrm>
        <a:off x="22080" y="1840707"/>
        <a:ext cx="1381531" cy="669923"/>
      </dsp:txXfrm>
    </dsp:sp>
    <dsp:sp modelId="{0BCE1037-9706-410D-834A-ECEC4388E735}">
      <dsp:nvSpPr>
        <dsp:cNvPr id="0" name=""/>
        <dsp:cNvSpPr/>
      </dsp:nvSpPr>
      <dsp:spPr>
        <a:xfrm>
          <a:off x="1780257" y="1819865"/>
          <a:ext cx="1423215" cy="7116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 like a human?</a:t>
          </a:r>
        </a:p>
      </dsp:txBody>
      <dsp:txXfrm>
        <a:off x="1801099" y="1840707"/>
        <a:ext cx="1381531" cy="669923"/>
      </dsp:txXfrm>
    </dsp:sp>
    <dsp:sp modelId="{405FCD6E-D4E8-41FA-B6A2-E4BB402E06BE}">
      <dsp:nvSpPr>
        <dsp:cNvPr id="0" name=""/>
        <dsp:cNvSpPr/>
      </dsp:nvSpPr>
      <dsp:spPr>
        <a:xfrm>
          <a:off x="3559276" y="1819865"/>
          <a:ext cx="1423215" cy="7116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think rationally?</a:t>
          </a:r>
        </a:p>
      </dsp:txBody>
      <dsp:txXfrm>
        <a:off x="3580118" y="1840707"/>
        <a:ext cx="1381531" cy="669923"/>
      </dsp:txXfrm>
    </dsp:sp>
    <dsp:sp modelId="{8C5134CD-97C1-4A5D-8A99-397EA240E35C}">
      <dsp:nvSpPr>
        <dsp:cNvPr id="0" name=""/>
        <dsp:cNvSpPr/>
      </dsp:nvSpPr>
      <dsp:spPr>
        <a:xfrm>
          <a:off x="5338296" y="1819865"/>
          <a:ext cx="1423215" cy="71160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act rationally.</a:t>
          </a:r>
        </a:p>
      </dsp:txBody>
      <dsp:txXfrm>
        <a:off x="5359138" y="1840707"/>
        <a:ext cx="1381531" cy="6699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1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spcBef>
                <a:spcPct val="0"/>
              </a:spcBef>
              <a:defRPr sz="1300" b="0">
                <a:solidFill>
                  <a:schemeClr val="bg1"/>
                </a:solidFill>
                <a:latin typeface="Arial" charset="0"/>
              </a:defRPr>
            </a:lvl1pPr>
          </a:lstStyle>
          <a:p>
            <a:pPr>
              <a:defRPr/>
            </a:pPr>
            <a:endParaRPr lang="en-US"/>
          </a:p>
        </p:txBody>
      </p:sp>
      <p:sp>
        <p:nvSpPr>
          <p:cNvPr id="2662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defRPr sz="1300" b="0">
                <a:solidFill>
                  <a:schemeClr val="bg1"/>
                </a:solidFill>
                <a:latin typeface="Arial"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spcBef>
                <a:spcPct val="0"/>
              </a:spcBef>
              <a:defRPr sz="1300" b="0">
                <a:solidFill>
                  <a:schemeClr val="bg1"/>
                </a:solidFill>
                <a:latin typeface="Arial" charset="0"/>
              </a:defRPr>
            </a:lvl1pPr>
          </a:lstStyle>
          <a:p>
            <a:pPr>
              <a:defRPr/>
            </a:pPr>
            <a:endParaRPr lang="en-US"/>
          </a:p>
        </p:txBody>
      </p:sp>
      <p:sp>
        <p:nvSpPr>
          <p:cNvPr id="2663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defRPr sz="1300" b="0">
                <a:solidFill>
                  <a:schemeClr val="bg1"/>
                </a:solidFill>
                <a:latin typeface="Arial" charset="0"/>
              </a:defRPr>
            </a:lvl1pPr>
          </a:lstStyle>
          <a:p>
            <a:pPr>
              <a:defRPr/>
            </a:pPr>
            <a:fld id="{767FC3A7-0F7B-44C6-ACD4-A5FC741D946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257300" y="720725"/>
            <a:ext cx="4800600" cy="3600450"/>
          </a:xfrm>
          <a:ln/>
        </p:spPr>
      </p:sp>
      <p:sp>
        <p:nvSpPr>
          <p:cNvPr id="29699" name="Notes Placeholder 2"/>
          <p:cNvSpPr>
            <a:spLocks noGrp="1"/>
          </p:cNvSpPr>
          <p:nvPr>
            <p:ph type="body" idx="1"/>
          </p:nvPr>
        </p:nvSpPr>
        <p:spPr>
          <a:noFill/>
          <a:ln/>
        </p:spPr>
        <p:txBody>
          <a:bodyPr/>
          <a:lstStyle/>
          <a:p>
            <a:endParaRPr lang="en-US" dirty="0"/>
          </a:p>
        </p:txBody>
      </p:sp>
      <p:sp>
        <p:nvSpPr>
          <p:cNvPr id="29700" name="Slide Number Placeholder 3"/>
          <p:cNvSpPr>
            <a:spLocks noGrp="1"/>
          </p:cNvSpPr>
          <p:nvPr>
            <p:ph type="sldNum" sz="quarter" idx="5"/>
          </p:nvPr>
        </p:nvSpPr>
        <p:spPr>
          <a:noFill/>
        </p:spPr>
        <p:txBody>
          <a:bodyPr/>
          <a:lstStyle/>
          <a:p>
            <a:fld id="{25AD7B03-BE14-45DB-B0F7-17EB6D027DC3}" type="slidenum">
              <a:rPr lang="en-US" smtClean="0">
                <a:latin typeface="Arial" pitchFamily="34" charset="0"/>
              </a:rPr>
              <a:pPr/>
              <a:t>1</a:t>
            </a:fld>
            <a:endParaRPr 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257300" y="720725"/>
            <a:ext cx="4800600" cy="3600450"/>
          </a:xfrm>
          <a:ln/>
        </p:spPr>
      </p:sp>
      <p:sp>
        <p:nvSpPr>
          <p:cNvPr id="35843" name="Notes Placeholder 2"/>
          <p:cNvSpPr>
            <a:spLocks noGrp="1"/>
          </p:cNvSpPr>
          <p:nvPr>
            <p:ph type="body" idx="1"/>
          </p:nvPr>
        </p:nvSpPr>
        <p:spPr>
          <a:noFill/>
          <a:ln/>
        </p:spPr>
        <p:txBody>
          <a:bodyPr/>
          <a:lstStyle/>
          <a:p>
            <a:endParaRPr lang="en-US"/>
          </a:p>
        </p:txBody>
      </p:sp>
      <p:sp>
        <p:nvSpPr>
          <p:cNvPr id="35844" name="Slide Number Placeholder 3"/>
          <p:cNvSpPr>
            <a:spLocks noGrp="1"/>
          </p:cNvSpPr>
          <p:nvPr>
            <p:ph type="sldNum" sz="quarter" idx="5"/>
          </p:nvPr>
        </p:nvSpPr>
        <p:spPr>
          <a:noFill/>
        </p:spPr>
        <p:txBody>
          <a:bodyPr/>
          <a:lstStyle/>
          <a:p>
            <a:fld id="{C8FB721F-31C6-4B60-861A-A0998B2E02B0}" type="slidenum">
              <a:rPr lang="en-US" smtClean="0">
                <a:latin typeface="Arial" pitchFamily="34" charset="0"/>
              </a:rPr>
              <a:pPr/>
              <a:t>13</a:t>
            </a:fld>
            <a:endParaRPr lang="en-US">
              <a:latin typeface="Arial" pitchFamily="34" charset="0"/>
            </a:endParaRPr>
          </a:p>
        </p:txBody>
      </p:sp>
    </p:spTree>
    <p:extLst>
      <p:ext uri="{BB962C8B-B14F-4D97-AF65-F5344CB8AC3E}">
        <p14:creationId xmlns:p14="http://schemas.microsoft.com/office/powerpoint/2010/main" val="51646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7FC3A7-0F7B-44C6-ACD4-A5FC741D946B}" type="slidenum">
              <a:rPr lang="en-US" smtClean="0"/>
              <a:pPr>
                <a:defRPr/>
              </a:pPr>
              <a:t>14</a:t>
            </a:fld>
            <a:endParaRPr lang="en-US"/>
          </a:p>
        </p:txBody>
      </p:sp>
    </p:spTree>
    <p:extLst>
      <p:ext uri="{BB962C8B-B14F-4D97-AF65-F5344CB8AC3E}">
        <p14:creationId xmlns:p14="http://schemas.microsoft.com/office/powerpoint/2010/main" val="3477020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37A9782-5AA2-415E-927C-284A7D4A6EF7}" type="slidenum">
              <a:rPr lang="en-US"/>
              <a:pPr/>
              <a:t>21</a:t>
            </a:fld>
            <a:endParaRPr lang="en-US"/>
          </a:p>
        </p:txBody>
      </p:sp>
      <p:sp>
        <p:nvSpPr>
          <p:cNvPr id="101379" name="Rectangle 2"/>
          <p:cNvSpPr>
            <a:spLocks noGrp="1" noRot="1" noChangeAspect="1" noChangeArrowheads="1" noTextEdit="1"/>
          </p:cNvSpPr>
          <p:nvPr>
            <p:ph type="sldImg"/>
          </p:nvPr>
        </p:nvSpPr>
        <p:spPr>
          <a:xfrm>
            <a:off x="1257300" y="720725"/>
            <a:ext cx="4800600" cy="3600450"/>
          </a:xfrm>
          <a:ln/>
        </p:spPr>
      </p:sp>
      <p:sp>
        <p:nvSpPr>
          <p:cNvPr id="1013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257300" y="720725"/>
            <a:ext cx="4800600" cy="3600450"/>
          </a:xfrm>
          <a:ln/>
        </p:spPr>
      </p:sp>
      <p:sp>
        <p:nvSpPr>
          <p:cNvPr id="51203" name="Notes Placeholder 2"/>
          <p:cNvSpPr>
            <a:spLocks noGrp="1"/>
          </p:cNvSpPr>
          <p:nvPr>
            <p:ph type="body" idx="1"/>
          </p:nvPr>
        </p:nvSpPr>
        <p:spPr>
          <a:noFill/>
          <a:ln/>
        </p:spPr>
        <p:txBody>
          <a:bodyPr/>
          <a:lstStyle/>
          <a:p>
            <a:endParaRPr lang="en-US" dirty="0"/>
          </a:p>
        </p:txBody>
      </p:sp>
      <p:sp>
        <p:nvSpPr>
          <p:cNvPr id="51204" name="Slide Number Placeholder 3"/>
          <p:cNvSpPr>
            <a:spLocks noGrp="1"/>
          </p:cNvSpPr>
          <p:nvPr>
            <p:ph type="sldNum" sz="quarter" idx="5"/>
          </p:nvPr>
        </p:nvSpPr>
        <p:spPr>
          <a:noFill/>
        </p:spPr>
        <p:txBody>
          <a:bodyPr/>
          <a:lstStyle/>
          <a:p>
            <a:fld id="{F6914E40-AC29-42C3-8555-9EA329777EF1}" type="slidenum">
              <a:rPr lang="en-US" smtClean="0">
                <a:latin typeface="Arial" pitchFamily="34" charset="0"/>
              </a:rPr>
              <a:pPr/>
              <a:t>25</a:t>
            </a:fld>
            <a:endParaRPr 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257300" y="720725"/>
            <a:ext cx="4800600" cy="3600450"/>
          </a:xfrm>
          <a:ln/>
        </p:spPr>
      </p:sp>
      <p:sp>
        <p:nvSpPr>
          <p:cNvPr id="47107" name="Notes Placeholder 2"/>
          <p:cNvSpPr>
            <a:spLocks noGrp="1"/>
          </p:cNvSpPr>
          <p:nvPr>
            <p:ph type="body" idx="1"/>
          </p:nvPr>
        </p:nvSpPr>
        <p:spPr>
          <a:noFill/>
          <a:ln/>
        </p:spPr>
        <p:txBody>
          <a:bodyPr/>
          <a:lstStyle/>
          <a:p>
            <a:endParaRPr lang="en-US" dirty="0"/>
          </a:p>
        </p:txBody>
      </p:sp>
      <p:sp>
        <p:nvSpPr>
          <p:cNvPr id="47108" name="Slide Number Placeholder 3"/>
          <p:cNvSpPr>
            <a:spLocks noGrp="1"/>
          </p:cNvSpPr>
          <p:nvPr>
            <p:ph type="sldNum" sz="quarter" idx="5"/>
          </p:nvPr>
        </p:nvSpPr>
        <p:spPr>
          <a:noFill/>
        </p:spPr>
        <p:txBody>
          <a:bodyPr/>
          <a:lstStyle/>
          <a:p>
            <a:fld id="{A687E8A5-776B-42C8-821D-233A9950CDEE}" type="slidenum">
              <a:rPr lang="en-US" smtClean="0">
                <a:latin typeface="Arial" pitchFamily="34" charset="0"/>
              </a:rPr>
              <a:pPr/>
              <a:t>26</a:t>
            </a:fld>
            <a:endParaRPr lang="en-US" dirty="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257300" y="720725"/>
            <a:ext cx="4800600" cy="3600450"/>
          </a:xfrm>
          <a:ln/>
        </p:spPr>
      </p:sp>
      <p:sp>
        <p:nvSpPr>
          <p:cNvPr id="52227" name="Notes Placeholder 2"/>
          <p:cNvSpPr>
            <a:spLocks noGrp="1"/>
          </p:cNvSpPr>
          <p:nvPr>
            <p:ph type="body" idx="1"/>
          </p:nvPr>
        </p:nvSpPr>
        <p:spPr>
          <a:noFill/>
          <a:ln/>
        </p:spPr>
        <p:txBody>
          <a:bodyPr/>
          <a:lstStyle/>
          <a:p>
            <a:endParaRPr lang="en-US"/>
          </a:p>
        </p:txBody>
      </p:sp>
      <p:sp>
        <p:nvSpPr>
          <p:cNvPr id="52228" name="Slide Number Placeholder 3"/>
          <p:cNvSpPr>
            <a:spLocks noGrp="1"/>
          </p:cNvSpPr>
          <p:nvPr>
            <p:ph type="sldNum" sz="quarter" idx="5"/>
          </p:nvPr>
        </p:nvSpPr>
        <p:spPr>
          <a:noFill/>
        </p:spPr>
        <p:txBody>
          <a:bodyPr/>
          <a:lstStyle/>
          <a:p>
            <a:fld id="{321F3201-8425-4AFC-B629-22028E4AF458}" type="slidenum">
              <a:rPr lang="en-US" smtClean="0">
                <a:latin typeface="Arial" pitchFamily="34" charset="0"/>
              </a:rPr>
              <a:pPr/>
              <a:t>27</a:t>
            </a:fld>
            <a:endParaRPr 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257300" y="720725"/>
            <a:ext cx="4800600" cy="3600450"/>
          </a:xfrm>
          <a:ln/>
        </p:spPr>
      </p:sp>
      <p:sp>
        <p:nvSpPr>
          <p:cNvPr id="35843" name="Notes Placeholder 2"/>
          <p:cNvSpPr>
            <a:spLocks noGrp="1"/>
          </p:cNvSpPr>
          <p:nvPr>
            <p:ph type="body" idx="1"/>
          </p:nvPr>
        </p:nvSpPr>
        <p:spPr>
          <a:noFill/>
          <a:ln/>
        </p:spPr>
        <p:txBody>
          <a:bodyPr/>
          <a:lstStyle/>
          <a:p>
            <a:endParaRPr lang="en-US"/>
          </a:p>
        </p:txBody>
      </p:sp>
      <p:sp>
        <p:nvSpPr>
          <p:cNvPr id="35844" name="Slide Number Placeholder 3"/>
          <p:cNvSpPr>
            <a:spLocks noGrp="1"/>
          </p:cNvSpPr>
          <p:nvPr>
            <p:ph type="sldNum" sz="quarter" idx="5"/>
          </p:nvPr>
        </p:nvSpPr>
        <p:spPr>
          <a:noFill/>
        </p:spPr>
        <p:txBody>
          <a:bodyPr/>
          <a:lstStyle/>
          <a:p>
            <a:fld id="{C8FB721F-31C6-4B60-861A-A0998B2E02B0}" type="slidenum">
              <a:rPr lang="en-US" smtClean="0">
                <a:latin typeface="Arial" pitchFamily="34" charset="0"/>
              </a:rPr>
              <a:pPr/>
              <a:t>5</a:t>
            </a:fld>
            <a:endParaRPr lang="en-US">
              <a:latin typeface="Arial" pitchFamily="34" charset="0"/>
            </a:endParaRPr>
          </a:p>
        </p:txBody>
      </p:sp>
    </p:spTree>
    <p:extLst>
      <p:ext uri="{BB962C8B-B14F-4D97-AF65-F5344CB8AC3E}">
        <p14:creationId xmlns:p14="http://schemas.microsoft.com/office/powerpoint/2010/main" val="239889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257300" y="720725"/>
            <a:ext cx="4800600" cy="3600450"/>
          </a:xfrm>
          <a:ln/>
        </p:spPr>
      </p:sp>
      <p:sp>
        <p:nvSpPr>
          <p:cNvPr id="49155" name="Notes Placeholder 2"/>
          <p:cNvSpPr>
            <a:spLocks noGrp="1"/>
          </p:cNvSpPr>
          <p:nvPr>
            <p:ph type="body" idx="1"/>
          </p:nvPr>
        </p:nvSpPr>
        <p:spPr>
          <a:noFill/>
          <a:ln/>
        </p:spPr>
        <p:txBody>
          <a:bodyPr/>
          <a:lstStyle/>
          <a:p>
            <a:endParaRPr lang="en-US"/>
          </a:p>
        </p:txBody>
      </p:sp>
      <p:sp>
        <p:nvSpPr>
          <p:cNvPr id="49156" name="Slide Number Placeholder 3"/>
          <p:cNvSpPr>
            <a:spLocks noGrp="1"/>
          </p:cNvSpPr>
          <p:nvPr>
            <p:ph type="sldNum" sz="quarter" idx="5"/>
          </p:nvPr>
        </p:nvSpPr>
        <p:spPr>
          <a:noFill/>
        </p:spPr>
        <p:txBody>
          <a:bodyPr/>
          <a:lstStyle/>
          <a:p>
            <a:fld id="{5E28458A-C570-4703-A091-25106914AB8D}" type="slidenum">
              <a:rPr lang="en-US" smtClean="0">
                <a:latin typeface="Arial" pitchFamily="34" charset="0"/>
              </a:rPr>
              <a:pPr/>
              <a:t>28</a:t>
            </a:fld>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257300" y="720725"/>
            <a:ext cx="4800600" cy="3600450"/>
          </a:xfrm>
          <a:ln/>
        </p:spPr>
      </p:sp>
      <p:sp>
        <p:nvSpPr>
          <p:cNvPr id="46083" name="Notes Placeholder 2"/>
          <p:cNvSpPr>
            <a:spLocks noGrp="1"/>
          </p:cNvSpPr>
          <p:nvPr>
            <p:ph type="body" idx="1"/>
          </p:nvPr>
        </p:nvSpPr>
        <p:spPr>
          <a:noFill/>
          <a:ln/>
        </p:spPr>
        <p:txBody>
          <a:bodyPr/>
          <a:lstStyle/>
          <a:p>
            <a:endParaRPr lang="en-US"/>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latin typeface="Arial" pitchFamily="34" charset="0"/>
              </a:rPr>
              <a:pPr/>
              <a:t>29</a:t>
            </a:fld>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257300" y="720725"/>
            <a:ext cx="4800600" cy="3600450"/>
          </a:xfrm>
          <a:ln/>
        </p:spPr>
      </p:sp>
      <p:sp>
        <p:nvSpPr>
          <p:cNvPr id="45059" name="Notes Placeholder 2"/>
          <p:cNvSpPr>
            <a:spLocks noGrp="1"/>
          </p:cNvSpPr>
          <p:nvPr>
            <p:ph type="body" idx="1"/>
          </p:nvPr>
        </p:nvSpPr>
        <p:spPr>
          <a:noFill/>
          <a:ln/>
        </p:spPr>
        <p:txBody>
          <a:bodyPr/>
          <a:lstStyle/>
          <a:p>
            <a:endParaRPr lang="en-US"/>
          </a:p>
        </p:txBody>
      </p:sp>
      <p:sp>
        <p:nvSpPr>
          <p:cNvPr id="45060" name="Slide Number Placeholder 3"/>
          <p:cNvSpPr>
            <a:spLocks noGrp="1"/>
          </p:cNvSpPr>
          <p:nvPr>
            <p:ph type="sldNum" sz="quarter" idx="5"/>
          </p:nvPr>
        </p:nvSpPr>
        <p:spPr>
          <a:noFill/>
        </p:spPr>
        <p:txBody>
          <a:bodyPr/>
          <a:lstStyle/>
          <a:p>
            <a:fld id="{7662F0A7-6565-48E8-B66F-F26C2A9F1890}" type="slidenum">
              <a:rPr lang="en-US" smtClean="0">
                <a:latin typeface="Arial" pitchFamily="34" charset="0"/>
              </a:rPr>
              <a:pPr/>
              <a:t>30</a:t>
            </a:fld>
            <a:endParaRPr 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257300" y="720725"/>
            <a:ext cx="4800600" cy="3600450"/>
          </a:xfrm>
          <a:ln/>
        </p:spPr>
      </p:sp>
      <p:sp>
        <p:nvSpPr>
          <p:cNvPr id="50179" name="Notes Placeholder 2"/>
          <p:cNvSpPr>
            <a:spLocks noGrp="1"/>
          </p:cNvSpPr>
          <p:nvPr>
            <p:ph type="body" idx="1"/>
          </p:nvPr>
        </p:nvSpPr>
        <p:spPr>
          <a:noFill/>
          <a:ln/>
        </p:spPr>
        <p:txBody>
          <a:bodyPr/>
          <a:lstStyle/>
          <a:p>
            <a:endParaRPr lang="en-US"/>
          </a:p>
        </p:txBody>
      </p:sp>
      <p:sp>
        <p:nvSpPr>
          <p:cNvPr id="50180" name="Slide Number Placeholder 3"/>
          <p:cNvSpPr>
            <a:spLocks noGrp="1"/>
          </p:cNvSpPr>
          <p:nvPr>
            <p:ph type="sldNum" sz="quarter" idx="5"/>
          </p:nvPr>
        </p:nvSpPr>
        <p:spPr>
          <a:noFill/>
        </p:spPr>
        <p:txBody>
          <a:bodyPr/>
          <a:lstStyle/>
          <a:p>
            <a:fld id="{E8792EE3-DCB4-415D-9B2A-C97CFD944803}" type="slidenum">
              <a:rPr lang="en-US" smtClean="0">
                <a:latin typeface="Arial" pitchFamily="34" charset="0"/>
              </a:rPr>
              <a:pPr/>
              <a:t>31</a:t>
            </a:fld>
            <a:endParaRPr 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7FC3A7-0F7B-44C6-ACD4-A5FC741D946B}" type="slidenum">
              <a:rPr lang="en-US" smtClean="0"/>
              <a:pPr>
                <a:defRPr/>
              </a:pPr>
              <a:t>35</a:t>
            </a:fld>
            <a:endParaRPr lang="en-US"/>
          </a:p>
        </p:txBody>
      </p:sp>
    </p:spTree>
    <p:extLst>
      <p:ext uri="{BB962C8B-B14F-4D97-AF65-F5344CB8AC3E}">
        <p14:creationId xmlns:p14="http://schemas.microsoft.com/office/powerpoint/2010/main" val="186386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7FC3A7-0F7B-44C6-ACD4-A5FC741D946B}" type="slidenum">
              <a:rPr lang="en-US" smtClean="0"/>
              <a:pPr>
                <a:defRPr/>
              </a:pPr>
              <a:t>43</a:t>
            </a:fld>
            <a:endParaRPr lang="en-US"/>
          </a:p>
        </p:txBody>
      </p:sp>
    </p:spTree>
    <p:extLst>
      <p:ext uri="{BB962C8B-B14F-4D97-AF65-F5344CB8AC3E}">
        <p14:creationId xmlns:p14="http://schemas.microsoft.com/office/powerpoint/2010/main" val="1085463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7FC3A7-0F7B-44C6-ACD4-A5FC741D946B}" type="slidenum">
              <a:rPr lang="en-US" smtClean="0"/>
              <a:pPr>
                <a:defRPr/>
              </a:pPr>
              <a:t>44</a:t>
            </a:fld>
            <a:endParaRPr lang="en-US"/>
          </a:p>
        </p:txBody>
      </p:sp>
    </p:spTree>
    <p:extLst>
      <p:ext uri="{BB962C8B-B14F-4D97-AF65-F5344CB8AC3E}">
        <p14:creationId xmlns:p14="http://schemas.microsoft.com/office/powerpoint/2010/main" val="640234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257300" y="720725"/>
            <a:ext cx="4800600" cy="3600450"/>
          </a:xfrm>
          <a:ln/>
        </p:spPr>
      </p:sp>
      <p:sp>
        <p:nvSpPr>
          <p:cNvPr id="36867" name="Notes Placeholder 2"/>
          <p:cNvSpPr>
            <a:spLocks noGrp="1"/>
          </p:cNvSpPr>
          <p:nvPr>
            <p:ph type="body" idx="1"/>
          </p:nvPr>
        </p:nvSpPr>
        <p:spPr>
          <a:noFill/>
          <a:ln/>
        </p:spPr>
        <p:txBody>
          <a:bodyPr/>
          <a:lstStyle/>
          <a:p>
            <a:endParaRPr lang="en-US"/>
          </a:p>
        </p:txBody>
      </p:sp>
      <p:sp>
        <p:nvSpPr>
          <p:cNvPr id="36868" name="Slide Number Placeholder 3"/>
          <p:cNvSpPr>
            <a:spLocks noGrp="1"/>
          </p:cNvSpPr>
          <p:nvPr>
            <p:ph type="sldNum" sz="quarter" idx="5"/>
          </p:nvPr>
        </p:nvSpPr>
        <p:spPr>
          <a:noFill/>
        </p:spPr>
        <p:txBody>
          <a:bodyPr/>
          <a:lstStyle/>
          <a:p>
            <a:fld id="{080424BB-542F-432C-8987-2FEC1AB3AB05}" type="slidenum">
              <a:rPr lang="en-US" smtClean="0">
                <a:latin typeface="Arial" pitchFamily="34" charset="0"/>
              </a:rPr>
              <a:pPr/>
              <a:t>6</a:t>
            </a:fld>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257300" y="720725"/>
            <a:ext cx="4800600" cy="3600450"/>
          </a:xfrm>
          <a:ln/>
        </p:spPr>
      </p:sp>
      <p:sp>
        <p:nvSpPr>
          <p:cNvPr id="37891" name="Notes Placeholder 2"/>
          <p:cNvSpPr>
            <a:spLocks noGrp="1"/>
          </p:cNvSpPr>
          <p:nvPr>
            <p:ph type="body" idx="1"/>
          </p:nvPr>
        </p:nvSpPr>
        <p:spPr>
          <a:noFill/>
          <a:ln/>
        </p:spPr>
        <p:txBody>
          <a:bodyPr/>
          <a:lstStyle/>
          <a:p>
            <a:endParaRPr lang="en-US"/>
          </a:p>
        </p:txBody>
      </p:sp>
      <p:sp>
        <p:nvSpPr>
          <p:cNvPr id="37892" name="Slide Number Placeholder 3"/>
          <p:cNvSpPr>
            <a:spLocks noGrp="1"/>
          </p:cNvSpPr>
          <p:nvPr>
            <p:ph type="sldNum" sz="quarter" idx="5"/>
          </p:nvPr>
        </p:nvSpPr>
        <p:spPr>
          <a:noFill/>
        </p:spPr>
        <p:txBody>
          <a:bodyPr/>
          <a:lstStyle/>
          <a:p>
            <a:fld id="{B98A5923-1D79-48C0-BAB4-81F673DB35DD}" type="slidenum">
              <a:rPr lang="en-US" smtClean="0">
                <a:latin typeface="Arial" pitchFamily="34" charset="0"/>
              </a:rPr>
              <a:pPr/>
              <a:t>7</a:t>
            </a:fld>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257300" y="720725"/>
            <a:ext cx="4800600" cy="3600450"/>
          </a:xfrm>
          <a:ln/>
        </p:spPr>
      </p:sp>
      <p:sp>
        <p:nvSpPr>
          <p:cNvPr id="38915" name="Notes Placeholder 2"/>
          <p:cNvSpPr>
            <a:spLocks noGrp="1"/>
          </p:cNvSpPr>
          <p:nvPr>
            <p:ph type="body" idx="1"/>
          </p:nvPr>
        </p:nvSpPr>
        <p:spPr>
          <a:noFill/>
          <a:ln/>
        </p:spPr>
        <p:txBody>
          <a:bodyPr/>
          <a:lstStyle/>
          <a:p>
            <a:endParaRPr lang="en-US"/>
          </a:p>
        </p:txBody>
      </p:sp>
      <p:sp>
        <p:nvSpPr>
          <p:cNvPr id="38916" name="Slide Number Placeholder 3"/>
          <p:cNvSpPr>
            <a:spLocks noGrp="1"/>
          </p:cNvSpPr>
          <p:nvPr>
            <p:ph type="sldNum" sz="quarter" idx="5"/>
          </p:nvPr>
        </p:nvSpPr>
        <p:spPr>
          <a:noFill/>
        </p:spPr>
        <p:txBody>
          <a:bodyPr/>
          <a:lstStyle/>
          <a:p>
            <a:fld id="{E6437020-ABE3-4089-A7B9-E1FE78834896}" type="slidenum">
              <a:rPr lang="en-US" smtClean="0">
                <a:latin typeface="Arial" pitchFamily="34" charset="0"/>
              </a:rPr>
              <a:pPr/>
              <a:t>8</a:t>
            </a:fld>
            <a:endParaRPr 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257300" y="720725"/>
            <a:ext cx="4800600" cy="3600450"/>
          </a:xfrm>
          <a:ln/>
        </p:spPr>
      </p:sp>
      <p:sp>
        <p:nvSpPr>
          <p:cNvPr id="39939" name="Notes Placeholder 2"/>
          <p:cNvSpPr>
            <a:spLocks noGrp="1"/>
          </p:cNvSpPr>
          <p:nvPr>
            <p:ph type="body" idx="1"/>
          </p:nvPr>
        </p:nvSpPr>
        <p:spPr>
          <a:noFill/>
          <a:ln/>
        </p:spPr>
        <p:txBody>
          <a:bodyPr/>
          <a:lstStyle/>
          <a:p>
            <a:endParaRPr lang="en-US"/>
          </a:p>
        </p:txBody>
      </p:sp>
      <p:sp>
        <p:nvSpPr>
          <p:cNvPr id="39940" name="Slide Number Placeholder 3"/>
          <p:cNvSpPr>
            <a:spLocks noGrp="1"/>
          </p:cNvSpPr>
          <p:nvPr>
            <p:ph type="sldNum" sz="quarter" idx="5"/>
          </p:nvPr>
        </p:nvSpPr>
        <p:spPr>
          <a:noFill/>
        </p:spPr>
        <p:txBody>
          <a:bodyPr/>
          <a:lstStyle/>
          <a:p>
            <a:fld id="{79269AC5-6E01-4B62-B863-4B789F07BED7}" type="slidenum">
              <a:rPr lang="en-US" smtClean="0">
                <a:latin typeface="Arial" pitchFamily="34" charset="0"/>
              </a:rPr>
              <a:pPr/>
              <a:t>9</a:t>
            </a:fld>
            <a:endParaRPr 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257300" y="720725"/>
            <a:ext cx="4800600" cy="3600450"/>
          </a:xfrm>
          <a:ln/>
        </p:spPr>
      </p:sp>
      <p:sp>
        <p:nvSpPr>
          <p:cNvPr id="40963" name="Notes Placeholder 2"/>
          <p:cNvSpPr>
            <a:spLocks noGrp="1"/>
          </p:cNvSpPr>
          <p:nvPr>
            <p:ph type="body" idx="1"/>
          </p:nvPr>
        </p:nvSpPr>
        <p:spPr>
          <a:noFill/>
          <a:ln/>
        </p:spPr>
        <p:txBody>
          <a:bodyPr/>
          <a:lstStyle/>
          <a:p>
            <a:endParaRPr lang="en-US"/>
          </a:p>
        </p:txBody>
      </p:sp>
      <p:sp>
        <p:nvSpPr>
          <p:cNvPr id="40964" name="Slide Number Placeholder 3"/>
          <p:cNvSpPr>
            <a:spLocks noGrp="1"/>
          </p:cNvSpPr>
          <p:nvPr>
            <p:ph type="sldNum" sz="quarter" idx="5"/>
          </p:nvPr>
        </p:nvSpPr>
        <p:spPr>
          <a:noFill/>
        </p:spPr>
        <p:txBody>
          <a:bodyPr/>
          <a:lstStyle/>
          <a:p>
            <a:fld id="{CA846566-71AB-4018-8E0E-12F77AFED267}" type="slidenum">
              <a:rPr lang="en-US" smtClean="0">
                <a:latin typeface="Arial" pitchFamily="34" charset="0"/>
              </a:rPr>
              <a:pPr/>
              <a:t>10</a:t>
            </a:fld>
            <a:endParaRPr 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257300" y="720725"/>
            <a:ext cx="4800600" cy="3600450"/>
          </a:xfrm>
          <a:ln/>
        </p:spPr>
      </p:sp>
      <p:sp>
        <p:nvSpPr>
          <p:cNvPr id="35843" name="Notes Placeholder 2"/>
          <p:cNvSpPr>
            <a:spLocks noGrp="1"/>
          </p:cNvSpPr>
          <p:nvPr>
            <p:ph type="body" idx="1"/>
          </p:nvPr>
        </p:nvSpPr>
        <p:spPr>
          <a:noFill/>
          <a:ln/>
        </p:spPr>
        <p:txBody>
          <a:bodyPr/>
          <a:lstStyle/>
          <a:p>
            <a:endParaRPr lang="en-US"/>
          </a:p>
        </p:txBody>
      </p:sp>
      <p:sp>
        <p:nvSpPr>
          <p:cNvPr id="35844" name="Slide Number Placeholder 3"/>
          <p:cNvSpPr>
            <a:spLocks noGrp="1"/>
          </p:cNvSpPr>
          <p:nvPr>
            <p:ph type="sldNum" sz="quarter" idx="5"/>
          </p:nvPr>
        </p:nvSpPr>
        <p:spPr>
          <a:noFill/>
        </p:spPr>
        <p:txBody>
          <a:bodyPr/>
          <a:lstStyle/>
          <a:p>
            <a:fld id="{C8FB721F-31C6-4B60-861A-A0998B2E02B0}" type="slidenum">
              <a:rPr lang="en-US" smtClean="0">
                <a:latin typeface="Arial" pitchFamily="34" charset="0"/>
              </a:rPr>
              <a:pPr/>
              <a:t>11</a:t>
            </a:fld>
            <a:endParaRPr lang="en-US">
              <a:latin typeface="Arial" pitchFamily="34" charset="0"/>
            </a:endParaRPr>
          </a:p>
        </p:txBody>
      </p:sp>
    </p:spTree>
    <p:extLst>
      <p:ext uri="{BB962C8B-B14F-4D97-AF65-F5344CB8AC3E}">
        <p14:creationId xmlns:p14="http://schemas.microsoft.com/office/powerpoint/2010/main" val="56533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257300" y="720725"/>
            <a:ext cx="4800600" cy="3600450"/>
          </a:xfrm>
          <a:ln/>
        </p:spPr>
      </p:sp>
      <p:sp>
        <p:nvSpPr>
          <p:cNvPr id="43011" name="Notes Placeholder 2"/>
          <p:cNvSpPr>
            <a:spLocks noGrp="1"/>
          </p:cNvSpPr>
          <p:nvPr>
            <p:ph type="body" idx="1"/>
          </p:nvPr>
        </p:nvSpPr>
        <p:spPr>
          <a:noFill/>
          <a:ln/>
        </p:spPr>
        <p:txBody>
          <a:bodyPr/>
          <a:lstStyle/>
          <a:p>
            <a:endParaRPr lang="en-US"/>
          </a:p>
        </p:txBody>
      </p:sp>
      <p:sp>
        <p:nvSpPr>
          <p:cNvPr id="43012" name="Slide Number Placeholder 3"/>
          <p:cNvSpPr>
            <a:spLocks noGrp="1"/>
          </p:cNvSpPr>
          <p:nvPr>
            <p:ph type="sldNum" sz="quarter" idx="5"/>
          </p:nvPr>
        </p:nvSpPr>
        <p:spPr>
          <a:noFill/>
        </p:spPr>
        <p:txBody>
          <a:bodyPr/>
          <a:lstStyle/>
          <a:p>
            <a:fld id="{461FC6A3-DF55-4EF2-A9F9-91D822810B28}" type="slidenum">
              <a:rPr lang="en-US" smtClean="0">
                <a:latin typeface="Arial" pitchFamily="34" charset="0"/>
              </a:rPr>
              <a:pPr/>
              <a:t>12</a:t>
            </a:fld>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AC3F58-2633-43B5-944D-9A29CA4A9EC1}" type="slidenum">
              <a:rPr lang="en-US" smtClean="0"/>
              <a:pPr>
                <a:defRPr/>
              </a:pPr>
              <a:t>‹#›</a:t>
            </a:fld>
            <a:endParaRPr lang="en-US"/>
          </a:p>
        </p:txBody>
      </p:sp>
    </p:spTree>
    <p:extLst>
      <p:ext uri="{BB962C8B-B14F-4D97-AF65-F5344CB8AC3E}">
        <p14:creationId xmlns:p14="http://schemas.microsoft.com/office/powerpoint/2010/main" val="7343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C7C65B-D709-43A0-BF27-CBEBE59D506B}" type="slidenum">
              <a:rPr lang="en-US" smtClean="0"/>
              <a:pPr>
                <a:defRPr/>
              </a:pPr>
              <a:t>‹#›</a:t>
            </a:fld>
            <a:endParaRPr lang="en-US"/>
          </a:p>
        </p:txBody>
      </p:sp>
    </p:spTree>
    <p:extLst>
      <p:ext uri="{BB962C8B-B14F-4D97-AF65-F5344CB8AC3E}">
        <p14:creationId xmlns:p14="http://schemas.microsoft.com/office/powerpoint/2010/main" val="216765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2BCF5F-F163-48A3-8709-B31AFB4E6F34}" type="slidenum">
              <a:rPr lang="en-US" smtClean="0"/>
              <a:pPr>
                <a:defRPr/>
              </a:pPr>
              <a:t>‹#›</a:t>
            </a:fld>
            <a:endParaRPr lang="en-US"/>
          </a:p>
        </p:txBody>
      </p:sp>
    </p:spTree>
    <p:extLst>
      <p:ext uri="{BB962C8B-B14F-4D97-AF65-F5344CB8AC3E}">
        <p14:creationId xmlns:p14="http://schemas.microsoft.com/office/powerpoint/2010/main" val="324615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0C49721-C3A1-4425-99EF-30C57743CC15}" type="slidenum">
              <a:rPr lang="en-US" smtClean="0"/>
              <a:pPr>
                <a:defRPr/>
              </a:pPr>
              <a:t>‹#›</a:t>
            </a:fld>
            <a:endParaRPr lang="en-US"/>
          </a:p>
        </p:txBody>
      </p:sp>
    </p:spTree>
    <p:extLst>
      <p:ext uri="{BB962C8B-B14F-4D97-AF65-F5344CB8AC3E}">
        <p14:creationId xmlns:p14="http://schemas.microsoft.com/office/powerpoint/2010/main" val="390366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76BB52-192B-4E7D-9E15-B5945998B30B}" type="slidenum">
              <a:rPr lang="en-US" smtClean="0"/>
              <a:pPr>
                <a:defRPr/>
              </a:pPr>
              <a:t>‹#›</a:t>
            </a:fld>
            <a:endParaRPr lang="en-US"/>
          </a:p>
        </p:txBody>
      </p:sp>
    </p:spTree>
    <p:extLst>
      <p:ext uri="{BB962C8B-B14F-4D97-AF65-F5344CB8AC3E}">
        <p14:creationId xmlns:p14="http://schemas.microsoft.com/office/powerpoint/2010/main" val="157046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634D7A-5DE0-40F6-876D-D2AFBCA76471}" type="slidenum">
              <a:rPr lang="en-US" smtClean="0"/>
              <a:pPr>
                <a:defRPr/>
              </a:pPr>
              <a:t>‹#›</a:t>
            </a:fld>
            <a:endParaRPr lang="en-US"/>
          </a:p>
        </p:txBody>
      </p:sp>
    </p:spTree>
    <p:extLst>
      <p:ext uri="{BB962C8B-B14F-4D97-AF65-F5344CB8AC3E}">
        <p14:creationId xmlns:p14="http://schemas.microsoft.com/office/powerpoint/2010/main" val="2676029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A733130-C1C8-4197-ACEE-A73DA10DD24F}" type="slidenum">
              <a:rPr lang="en-US" smtClean="0"/>
              <a:pPr>
                <a:defRPr/>
              </a:pPr>
              <a:t>‹#›</a:t>
            </a:fld>
            <a:endParaRPr lang="en-US"/>
          </a:p>
        </p:txBody>
      </p:sp>
    </p:spTree>
    <p:extLst>
      <p:ext uri="{BB962C8B-B14F-4D97-AF65-F5344CB8AC3E}">
        <p14:creationId xmlns:p14="http://schemas.microsoft.com/office/powerpoint/2010/main" val="223531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08389DD-3A77-4664-9585-0D0E9A5EB606}" type="slidenum">
              <a:rPr lang="en-US" smtClean="0"/>
              <a:pPr>
                <a:defRPr/>
              </a:pPr>
              <a:t>‹#›</a:t>
            </a:fld>
            <a:endParaRPr lang="en-US"/>
          </a:p>
        </p:txBody>
      </p:sp>
    </p:spTree>
    <p:extLst>
      <p:ext uri="{BB962C8B-B14F-4D97-AF65-F5344CB8AC3E}">
        <p14:creationId xmlns:p14="http://schemas.microsoft.com/office/powerpoint/2010/main" val="1799290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B740A81-9E01-4FD9-8249-D9D456571D47}" type="slidenum">
              <a:rPr lang="en-US" smtClean="0"/>
              <a:pPr>
                <a:defRPr/>
              </a:pPr>
              <a:t>‹#›</a:t>
            </a:fld>
            <a:endParaRPr lang="en-US"/>
          </a:p>
        </p:txBody>
      </p:sp>
    </p:spTree>
    <p:extLst>
      <p:ext uri="{BB962C8B-B14F-4D97-AF65-F5344CB8AC3E}">
        <p14:creationId xmlns:p14="http://schemas.microsoft.com/office/powerpoint/2010/main" val="214156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306D5C0-30C3-4567-9087-D7285F18DEDD}" type="slidenum">
              <a:rPr lang="en-US" smtClean="0"/>
              <a:pPr>
                <a:defRPr/>
              </a:pPr>
              <a:t>‹#›</a:t>
            </a:fld>
            <a:endParaRPr lang="en-US"/>
          </a:p>
        </p:txBody>
      </p:sp>
    </p:spTree>
    <p:extLst>
      <p:ext uri="{BB962C8B-B14F-4D97-AF65-F5344CB8AC3E}">
        <p14:creationId xmlns:p14="http://schemas.microsoft.com/office/powerpoint/2010/main" val="384313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9245C4-C502-4096-92D6-EC376ED5F3D1}" type="slidenum">
              <a:rPr lang="en-US" smtClean="0"/>
              <a:pPr>
                <a:defRPr/>
              </a:pPr>
              <a:t>‹#›</a:t>
            </a:fld>
            <a:endParaRPr lang="en-US"/>
          </a:p>
        </p:txBody>
      </p:sp>
    </p:spTree>
    <p:extLst>
      <p:ext uri="{BB962C8B-B14F-4D97-AF65-F5344CB8AC3E}">
        <p14:creationId xmlns:p14="http://schemas.microsoft.com/office/powerpoint/2010/main" val="905125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DE62156-1480-49ED-B33B-CE1D8F42A3CD}" type="slidenum">
              <a:rPr lang="en-US" smtClean="0"/>
              <a:pPr>
                <a:defRPr/>
              </a:pPr>
              <a:t>‹#›</a:t>
            </a:fld>
            <a:endParaRPr lang="en-US"/>
          </a:p>
        </p:txBody>
      </p:sp>
    </p:spTree>
    <p:extLst>
      <p:ext uri="{BB962C8B-B14F-4D97-AF65-F5344CB8AC3E}">
        <p14:creationId xmlns:p14="http://schemas.microsoft.com/office/powerpoint/2010/main" val="426092775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creativecommons.org/licenses/by-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0.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qbi.uq.edu.au/brain/intelligent-machines/history-artificial-intelligence"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newsweek.com/googles-new-two-legged-robot-future-warfare-42983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openxmlformats.org/officeDocument/2006/relationships/hyperlink" Target="http://www.robocup.org/" TargetMode="External"/><Relationship Id="rId3" Type="http://schemas.openxmlformats.org/officeDocument/2006/relationships/image" Target="../media/image36.png"/><Relationship Id="rId7" Type="http://schemas.openxmlformats.org/officeDocument/2006/relationships/hyperlink" Target="http://www.youtube.com/watch?v=0JL04JJjocc"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darpa.mil/grandchallenge05/" TargetMode="External"/><Relationship Id="rId5" Type="http://schemas.openxmlformats.org/officeDocument/2006/relationships/image" Target="../media/image38.png"/><Relationship Id="rId10" Type="http://schemas.openxmlformats.org/officeDocument/2006/relationships/image" Target="../media/image39.jpeg"/><Relationship Id="rId4" Type="http://schemas.openxmlformats.org/officeDocument/2006/relationships/image" Target="../media/image37.jpeg"/><Relationship Id="rId9" Type="http://schemas.openxmlformats.org/officeDocument/2006/relationships/hyperlink" Target="http://www.nytimes.com/2010/07/05/science/05robot.html?_r=1&amp;ref=artificial_intelligenc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3e22ufcqfT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www.youtube.com/watch?v=WFR3lOm_xhE" TargetMode="External"/><Relationship Id="rId4" Type="http://schemas.openxmlformats.org/officeDocument/2006/relationships/hyperlink" Target="http://www.pcworld.com/businesscenter/article/219893/ibm_watson_vanquishes_human_jeopardy_foes.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nytimes.com/library/cyber/week/1210math.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s://science.sciencemag.org/content/362/6419/1140" TargetMode="External"/><Relationship Id="rId4" Type="http://schemas.openxmlformats.org/officeDocument/2006/relationships/hyperlink" Target="http://www.sciencemag.org/cgi/content/full/317/5844/151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hyperlink" Target="https://en.wikipedia.org/wiki/Honda" TargetMode="External"/><Relationship Id="rId4" Type="http://schemas.openxmlformats.org/officeDocument/2006/relationships/hyperlink" Target="https://en.wikipedia.org/wiki/Humanoid_robot" TargetMode="Externa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gdpr-info.eu/art-22-gdpr/"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hyperlink" Target="https://www.europarl.europa.eu/thinktank/en/document.html?reference=EPRS_STU(2019)624262"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i.google/static/documents/recommendations-for-regulating-ai.pdf"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0.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2.sv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8.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0.png"/><Relationship Id="rId7" Type="http://schemas.openxmlformats.org/officeDocument/2006/relationships/diagramColors" Target="../diagrams/colors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ee the source image">
            <a:extLst>
              <a:ext uri="{FF2B5EF4-FFF2-40B4-BE49-F238E27FC236}">
                <a16:creationId xmlns:a16="http://schemas.microsoft.com/office/drawing/2014/main" id="{A671EBC5-8F77-4D05-B52D-24E94DBD9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54" r="9089" b="5987"/>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0" name="Title 1"/>
          <p:cNvSpPr>
            <a:spLocks noGrp="1"/>
          </p:cNvSpPr>
          <p:nvPr>
            <p:ph type="ctrTitle"/>
          </p:nvPr>
        </p:nvSpPr>
        <p:spPr>
          <a:xfrm>
            <a:off x="358485" y="1122363"/>
            <a:ext cx="3017520" cy="3204134"/>
          </a:xfrm>
        </p:spPr>
        <p:txBody>
          <a:bodyPr vert="horz" lIns="91440" tIns="45720" rIns="91440" bIns="45720" rtlCol="0" anchor="b">
            <a:normAutofit/>
          </a:bodyPr>
          <a:lstStyle/>
          <a:p>
            <a:pPr algn="l" defTabSz="914400"/>
            <a:r>
              <a:rPr lang="en-US" sz="2600" b="1" dirty="0"/>
              <a:t>CS 5/7320 </a:t>
            </a:r>
            <a:br>
              <a:rPr lang="en-US" sz="2600" b="1" dirty="0"/>
            </a:br>
            <a:r>
              <a:rPr lang="en-US" sz="2600" b="1" dirty="0"/>
              <a:t>Artificial Intelligence</a:t>
            </a:r>
            <a:br>
              <a:rPr lang="en-US" sz="2600" b="1" dirty="0"/>
            </a:br>
            <a:br>
              <a:rPr lang="en-US" sz="2600" b="1" dirty="0"/>
            </a:br>
            <a:r>
              <a:rPr lang="en-US" sz="2600" b="1" dirty="0"/>
              <a:t>Introduction</a:t>
            </a:r>
            <a:br>
              <a:rPr lang="en-US" sz="2600" b="1" dirty="0"/>
            </a:br>
            <a:br>
              <a:rPr lang="en-US" sz="2600" b="1" dirty="0"/>
            </a:br>
            <a:r>
              <a:rPr lang="en-US" sz="2600" b="1" dirty="0"/>
              <a:t>AIMA Chapters 1 + 27</a:t>
            </a:r>
          </a:p>
        </p:txBody>
      </p:sp>
      <p:sp>
        <p:nvSpPr>
          <p:cNvPr id="8" name="Subtitle 7">
            <a:extLst>
              <a:ext uri="{FF2B5EF4-FFF2-40B4-BE49-F238E27FC236}">
                <a16:creationId xmlns:a16="http://schemas.microsoft.com/office/drawing/2014/main" id="{71970712-7B6B-FF1B-6B47-BB7A92726235}"/>
              </a:ext>
            </a:extLst>
          </p:cNvPr>
          <p:cNvSpPr>
            <a:spLocks noGrp="1"/>
          </p:cNvSpPr>
          <p:nvPr>
            <p:ph type="subTitle" idx="1"/>
          </p:nvPr>
        </p:nvSpPr>
        <p:spPr>
          <a:xfrm>
            <a:off x="358485" y="4872922"/>
            <a:ext cx="3017519" cy="1208141"/>
          </a:xfrm>
        </p:spPr>
        <p:txBody>
          <a:bodyPr>
            <a:normAutofit lnSpcReduction="10000"/>
          </a:bodyPr>
          <a:lstStyle/>
          <a:p>
            <a:pPr algn="l"/>
            <a:r>
              <a:rPr lang="en-US" sz="1700" dirty="0"/>
              <a:t>Slides by Michael Hahsler</a:t>
            </a:r>
            <a:br>
              <a:rPr lang="en-US" sz="1700" dirty="0"/>
            </a:br>
            <a:br>
              <a:rPr lang="en-US" sz="1700" dirty="0"/>
            </a:br>
            <a:r>
              <a:rPr lang="en-US" sz="1700" dirty="0"/>
              <a:t>based on slides by Svetlana </a:t>
            </a:r>
            <a:r>
              <a:rPr lang="en-US" sz="1700" dirty="0" err="1"/>
              <a:t>Lazepnik</a:t>
            </a:r>
            <a:r>
              <a:rPr lang="en-US" sz="1700" dirty="0"/>
              <a:t> with figures and cover art from the AIMA textbook. 	</a:t>
            </a:r>
          </a:p>
          <a:p>
            <a:pPr algn="l"/>
            <a:endParaRPr lang="en-US" sz="1700" dirty="0"/>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4" descr="Creative Commons License">
            <a:extLst>
              <a:ext uri="{FF2B5EF4-FFF2-40B4-BE49-F238E27FC236}">
                <a16:creationId xmlns:a16="http://schemas.microsoft.com/office/drawing/2014/main" id="{BC730582-CB30-4505-AAF1-FC128A765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994" y="6433891"/>
            <a:ext cx="838200" cy="2952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0202BD-23F9-4699-B3FD-8AC22A4625BF}"/>
              </a:ext>
            </a:extLst>
          </p:cNvPr>
          <p:cNvSpPr txBox="1"/>
          <p:nvPr/>
        </p:nvSpPr>
        <p:spPr>
          <a:xfrm>
            <a:off x="1219202" y="6324602"/>
            <a:ext cx="3017521" cy="430887"/>
          </a:xfrm>
          <a:prstGeom prst="rect">
            <a:avLst/>
          </a:prstGeom>
          <a:noFill/>
        </p:spPr>
        <p:txBody>
          <a:bodyPr wrap="square">
            <a:spAutoFit/>
          </a:bodyPr>
          <a:lstStyle/>
          <a:p>
            <a:pPr>
              <a:spcAft>
                <a:spcPts val="600"/>
              </a:spcAft>
            </a:pPr>
            <a:r>
              <a:rPr lang="en-US" sz="1100">
                <a:solidFill>
                  <a:schemeClr val="tx1">
                    <a:lumMod val="50000"/>
                  </a:schemeClr>
                </a:solidFill>
                <a:latin typeface="source sans pro" panose="020B0503030403020204" pitchFamily="34" charset="0"/>
              </a:rPr>
              <a:t>This work is licensed under a </a:t>
            </a:r>
            <a:r>
              <a:rPr lang="en-US" sz="1100">
                <a:solidFill>
                  <a:schemeClr val="tx1">
                    <a:lumMod val="50000"/>
                  </a:schemeClr>
                </a:solidFill>
                <a:latin typeface="source sans pro" panose="020B0503030403020204" pitchFamily="34" charset="0"/>
                <a:hlinkClick r:id="rId5">
                  <a:extLst>
                    <a:ext uri="{A12FA001-AC4F-418D-AE19-62706E023703}">
                      <ahyp:hlinkClr xmlns:ahyp="http://schemas.microsoft.com/office/drawing/2018/hyperlinkcolor" val="tx"/>
                    </a:ext>
                  </a:extLst>
                </a:hlinkClick>
              </a:rPr>
              <a:t>Creative Commons Attribution-ShareAlike 4.0 International License</a:t>
            </a:r>
            <a:r>
              <a:rPr lang="en-US" sz="1100">
                <a:solidFill>
                  <a:schemeClr val="tx1">
                    <a:lumMod val="50000"/>
                  </a:schemeClr>
                </a:solidFill>
                <a:latin typeface="source sans pro" panose="020B0503030403020204" pitchFamily="34" charset="0"/>
              </a:rPr>
              <a:t>.</a:t>
            </a:r>
            <a:endParaRPr lang="en-US" sz="1100">
              <a:solidFill>
                <a:schemeClr val="tx1">
                  <a:lumMod val="50000"/>
                </a:schemeClr>
              </a:solidFill>
            </a:endParaRPr>
          </a:p>
        </p:txBody>
      </p:sp>
      <p:grpSp>
        <p:nvGrpSpPr>
          <p:cNvPr id="12" name="Group 11">
            <a:extLst>
              <a:ext uri="{FF2B5EF4-FFF2-40B4-BE49-F238E27FC236}">
                <a16:creationId xmlns:a16="http://schemas.microsoft.com/office/drawing/2014/main" id="{551EF9FF-12FF-4F03-4D90-E4991E9CABBE}"/>
              </a:ext>
              <a:ext uri="{C183D7F6-B498-43B3-948B-1728B52AA6E4}">
                <adec:decorative xmlns:adec="http://schemas.microsoft.com/office/drawing/2017/decorative" val="1"/>
              </a:ext>
            </a:extLst>
          </p:cNvPr>
          <p:cNvGrpSpPr/>
          <p:nvPr/>
        </p:nvGrpSpPr>
        <p:grpSpPr>
          <a:xfrm>
            <a:off x="7171961" y="4716889"/>
            <a:ext cx="1676400" cy="1981200"/>
            <a:chOff x="7162800" y="4191000"/>
            <a:chExt cx="1676400" cy="1981200"/>
          </a:xfrm>
        </p:grpSpPr>
        <p:sp>
          <p:nvSpPr>
            <p:cNvPr id="15" name="Rectangle 14">
              <a:extLst>
                <a:ext uri="{FF2B5EF4-FFF2-40B4-BE49-F238E27FC236}">
                  <a16:creationId xmlns:a16="http://schemas.microsoft.com/office/drawing/2014/main" id="{B3C65A4B-B0A0-AF04-CE85-7D210DDDC3E8}"/>
                </a:ext>
              </a:extLst>
            </p:cNvPr>
            <p:cNvSpPr/>
            <p:nvPr/>
          </p:nvSpPr>
          <p:spPr>
            <a:xfrm>
              <a:off x="7162800" y="4191000"/>
              <a:ext cx="1676400" cy="19812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qr code with black dots&#10;&#10;Description automatically generated">
              <a:extLst>
                <a:ext uri="{FF2B5EF4-FFF2-40B4-BE49-F238E27FC236}">
                  <a16:creationId xmlns:a16="http://schemas.microsoft.com/office/drawing/2014/main" id="{475F2505-5B89-1F3A-7D7E-9847C40AA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900" y="4212771"/>
              <a:ext cx="1600200" cy="1600200"/>
            </a:xfrm>
            <a:prstGeom prst="rect">
              <a:avLst/>
            </a:prstGeom>
          </p:spPr>
        </p:pic>
        <p:sp>
          <p:nvSpPr>
            <p:cNvPr id="17" name="Rectangle 16">
              <a:extLst>
                <a:ext uri="{FF2B5EF4-FFF2-40B4-BE49-F238E27FC236}">
                  <a16:creationId xmlns:a16="http://schemas.microsoft.com/office/drawing/2014/main" id="{043842AC-2A2D-8FD0-3DA1-764F6B0C3100}"/>
                </a:ext>
              </a:extLst>
            </p:cNvPr>
            <p:cNvSpPr/>
            <p:nvPr/>
          </p:nvSpPr>
          <p:spPr>
            <a:xfrm>
              <a:off x="7162800" y="5812971"/>
              <a:ext cx="1676400" cy="35922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Online Material</a:t>
              </a:r>
            </a:p>
          </p:txBody>
        </p:sp>
      </p:gr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602D5-101B-2C26-4ABD-5858D33587D4}"/>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Acting Rationally</a:t>
            </a:r>
          </a:p>
        </p:txBody>
      </p:sp>
      <p:sp>
        <p:nvSpPr>
          <p:cNvPr id="11267" name="Rectangle 3"/>
          <p:cNvSpPr>
            <a:spLocks noGrp="1" noChangeArrowheads="1"/>
          </p:cNvSpPr>
          <p:nvPr>
            <p:ph idx="1"/>
          </p:nvPr>
        </p:nvSpPr>
        <p:spPr>
          <a:xfrm>
            <a:off x="628650" y="2133599"/>
            <a:ext cx="7886700" cy="4267201"/>
          </a:xfrm>
        </p:spPr>
        <p:txBody>
          <a:bodyPr>
            <a:normAutofit fontScale="70000" lnSpcReduction="20000"/>
          </a:bodyPr>
          <a:lstStyle/>
          <a:p>
            <a:pPr>
              <a:defRPr/>
            </a:pPr>
            <a:r>
              <a:rPr lang="en-US" dirty="0"/>
              <a:t>Best means that we need to do </a:t>
            </a:r>
            <a:r>
              <a:rPr lang="en-US" b="1" dirty="0"/>
              <a:t>optimization</a:t>
            </a:r>
            <a:r>
              <a:rPr lang="en-US" dirty="0"/>
              <a:t>.</a:t>
            </a:r>
          </a:p>
          <a:p>
            <a:pPr>
              <a:defRPr/>
            </a:pPr>
            <a:r>
              <a:rPr lang="en-US" dirty="0"/>
              <a:t>The desirability of outcomes can be measured by the economic concept of </a:t>
            </a:r>
            <a:r>
              <a:rPr lang="en-US" b="1" dirty="0"/>
              <a:t>utility.</a:t>
            </a:r>
          </a:p>
          <a:p>
            <a:pPr>
              <a:defRPr/>
            </a:pPr>
            <a:r>
              <a:rPr lang="en-US" dirty="0"/>
              <a:t>If there is uncertainty about achieving outcomes, then we need to maximizing the </a:t>
            </a:r>
            <a:r>
              <a:rPr lang="en-US" b="1" dirty="0"/>
              <a:t>expected utility.</a:t>
            </a:r>
          </a:p>
          <a:p>
            <a:endParaRPr lang="en-US" dirty="0"/>
          </a:p>
          <a:p>
            <a:r>
              <a:rPr lang="en-US" dirty="0"/>
              <a:t>Optimization has several advantages:</a:t>
            </a:r>
          </a:p>
          <a:p>
            <a:pPr lvl="1"/>
            <a:r>
              <a:rPr lang="en-US" b="1" dirty="0"/>
              <a:t>Generality</a:t>
            </a:r>
            <a:r>
              <a:rPr lang="en-US" dirty="0"/>
              <a:t>: optimization is not limited to rules.</a:t>
            </a:r>
          </a:p>
          <a:p>
            <a:pPr lvl="1"/>
            <a:r>
              <a:rPr lang="en-US" b="1" dirty="0"/>
              <a:t>Practicality</a:t>
            </a:r>
            <a:r>
              <a:rPr lang="en-US" dirty="0"/>
              <a:t>: can be adapted to many real-world problems.</a:t>
            </a:r>
          </a:p>
          <a:p>
            <a:pPr lvl="1"/>
            <a:r>
              <a:rPr lang="en-US" b="1" dirty="0"/>
              <a:t>Well established</a:t>
            </a:r>
            <a:r>
              <a:rPr lang="en-US" dirty="0"/>
              <a:t>: solvers, simulation and experimentation.</a:t>
            </a:r>
          </a:p>
          <a:p>
            <a:pPr lvl="1"/>
            <a:r>
              <a:rPr lang="en-US" dirty="0"/>
              <a:t>Avoids philosophy and psychology in favor of a </a:t>
            </a:r>
            <a:r>
              <a:rPr lang="en-US" b="1" dirty="0"/>
              <a:t>clearly defined objective</a:t>
            </a:r>
            <a:r>
              <a:rPr lang="en-US" dirty="0"/>
              <a:t>.</a:t>
            </a:r>
          </a:p>
          <a:p>
            <a:pPr>
              <a:defRPr/>
            </a:pPr>
            <a:endParaRPr lang="en-US" dirty="0"/>
          </a:p>
          <a:p>
            <a:pPr>
              <a:defRPr/>
            </a:pPr>
            <a:r>
              <a:rPr lang="en-US" b="1" dirty="0"/>
              <a:t>Bounded rationality: </a:t>
            </a:r>
            <a:r>
              <a:rPr lang="en-US" dirty="0"/>
              <a:t>In practice, expected utility optimization is subject to the agent’s knowledge and computational constraints.</a:t>
            </a:r>
          </a:p>
        </p:txBody>
      </p:sp>
      <p:graphicFrame>
        <p:nvGraphicFramePr>
          <p:cNvPr id="4" name="Content Placeholder 5">
            <a:extLst>
              <a:ext uri="{FF2B5EF4-FFF2-40B4-BE49-F238E27FC236}">
                <a16:creationId xmlns:a16="http://schemas.microsoft.com/office/drawing/2014/main" id="{ABED2194-8702-4B77-15AC-9939D0432D1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992039425"/>
              </p:ext>
            </p:extLst>
          </p:nvPr>
        </p:nvGraphicFramePr>
        <p:xfrm>
          <a:off x="990600" y="0"/>
          <a:ext cx="6762750" cy="1659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peech Bubble: Rectangle with Corners Rounded 1">
            <a:extLst>
              <a:ext uri="{FF2B5EF4-FFF2-40B4-BE49-F238E27FC236}">
                <a16:creationId xmlns:a16="http://schemas.microsoft.com/office/drawing/2014/main" id="{344807E9-6908-42EF-D1EC-4DD78FCC0943}"/>
              </a:ext>
            </a:extLst>
          </p:cNvPr>
          <p:cNvSpPr/>
          <p:nvPr/>
        </p:nvSpPr>
        <p:spPr>
          <a:xfrm>
            <a:off x="5105400" y="1316577"/>
            <a:ext cx="3505200" cy="685800"/>
          </a:xfrm>
          <a:prstGeom prst="wedgeRoundRectCallout">
            <a:avLst>
              <a:gd name="adj1" fmla="val 7966"/>
              <a:gd name="adj2" fmla="val -76096"/>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Acting rational means to try to achieve the “best” outcome.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What type of AI do we cover in this course?</a:t>
            </a:r>
          </a:p>
        </p:txBody>
      </p:sp>
      <p:graphicFrame>
        <p:nvGraphicFramePr>
          <p:cNvPr id="6" name="Content Placeholder 5" descr="act rationally.">
            <a:extLst>
              <a:ext uri="{FF2B5EF4-FFF2-40B4-BE49-F238E27FC236}">
                <a16:creationId xmlns:a16="http://schemas.microsoft.com/office/drawing/2014/main" id="{866B7DF7-FCCC-4D51-B98D-02AC3932B9FA}"/>
              </a:ext>
            </a:extLst>
          </p:cNvPr>
          <p:cNvGraphicFramePr>
            <a:graphicFrameLocks noGrp="1"/>
          </p:cNvGraphicFramePr>
          <p:nvPr>
            <p:ph idx="1"/>
            <p:extLst>
              <p:ext uri="{D42A27DB-BD31-4B8C-83A1-F6EECF244321}">
                <p14:modId xmlns:p14="http://schemas.microsoft.com/office/powerpoint/2010/main" val="62900698"/>
              </p:ext>
            </p:extLst>
          </p:nvPr>
        </p:nvGraphicFramePr>
        <p:xfrm>
          <a:off x="1190625" y="1253331"/>
          <a:ext cx="67627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837B443-89B7-4AA6-96BC-9CD32C6AC163}"/>
              </a:ext>
            </a:extLst>
          </p:cNvPr>
          <p:cNvSpPr/>
          <p:nvPr/>
        </p:nvSpPr>
        <p:spPr>
          <a:xfrm>
            <a:off x="228600" y="2133602"/>
            <a:ext cx="6310189" cy="584775"/>
          </a:xfrm>
          <a:prstGeom prst="rect">
            <a:avLst/>
          </a:prstGeom>
        </p:spPr>
        <p:txBody>
          <a:bodyPr wrap="none">
            <a:spAutoFit/>
          </a:bodyPr>
          <a:lstStyle/>
          <a:p>
            <a:pPr lvl="1">
              <a:buNone/>
            </a:pPr>
            <a:r>
              <a:rPr lang="en-US" sz="3200" dirty="0"/>
              <a:t>Create a </a:t>
            </a:r>
            <a:r>
              <a:rPr lang="en-US" sz="3200" b="1" dirty="0"/>
              <a:t>narrow AI agent </a:t>
            </a:r>
            <a:r>
              <a:rPr lang="en-US" sz="3200" dirty="0"/>
              <a:t>that can</a:t>
            </a:r>
          </a:p>
        </p:txBody>
      </p:sp>
      <p:sp>
        <p:nvSpPr>
          <p:cNvPr id="7" name="Rectangle 6">
            <a:extLst>
              <a:ext uri="{FF2B5EF4-FFF2-40B4-BE49-F238E27FC236}">
                <a16:creationId xmlns:a16="http://schemas.microsoft.com/office/drawing/2014/main" id="{884441B2-D68C-44C5-ACDC-31A309778453}"/>
              </a:ext>
            </a:extLst>
          </p:cNvPr>
          <p:cNvSpPr/>
          <p:nvPr/>
        </p:nvSpPr>
        <p:spPr>
          <a:xfrm>
            <a:off x="1247775" y="4569151"/>
            <a:ext cx="6762750" cy="1200329"/>
          </a:xfrm>
          <a:prstGeom prst="rect">
            <a:avLst/>
          </a:prstGeom>
        </p:spPr>
        <p:txBody>
          <a:bodyPr wrap="square">
            <a:spAutoFit/>
          </a:bodyPr>
          <a:lstStyle/>
          <a:p>
            <a:pPr algn="ctr"/>
            <a:r>
              <a:rPr lang="en-US" sz="2400" dirty="0"/>
              <a:t>That is, use machines that act in a way to solve a specific hard problem that traditionally would have been thought to require human intelligence.</a:t>
            </a:r>
          </a:p>
        </p:txBody>
      </p:sp>
      <p:grpSp>
        <p:nvGrpSpPr>
          <p:cNvPr id="10" name="Group 9">
            <a:extLst>
              <a:ext uri="{FF2B5EF4-FFF2-40B4-BE49-F238E27FC236}">
                <a16:creationId xmlns:a16="http://schemas.microsoft.com/office/drawing/2014/main" id="{3A153E7F-FB0D-470C-B0A5-2388599521CA}"/>
              </a:ext>
              <a:ext uri="{C183D7F6-B498-43B3-948B-1728B52AA6E4}">
                <adec:decorative xmlns:adec="http://schemas.microsoft.com/office/drawing/2017/decorative" val="1"/>
              </a:ext>
            </a:extLst>
          </p:cNvPr>
          <p:cNvGrpSpPr/>
          <p:nvPr/>
        </p:nvGrpSpPr>
        <p:grpSpPr>
          <a:xfrm>
            <a:off x="1066800" y="3048000"/>
            <a:ext cx="1752600" cy="762000"/>
            <a:chOff x="-15240" y="4609699"/>
            <a:chExt cx="1752600" cy="762000"/>
          </a:xfrm>
        </p:grpSpPr>
        <p:cxnSp>
          <p:nvCxnSpPr>
            <p:cNvPr id="3" name="Straight Connector 2">
              <a:extLst>
                <a:ext uri="{FF2B5EF4-FFF2-40B4-BE49-F238E27FC236}">
                  <a16:creationId xmlns:a16="http://schemas.microsoft.com/office/drawing/2014/main" id="{EB65DCB1-7681-43A8-B17C-CFDA1525A14A}"/>
                </a:ext>
              </a:extLst>
            </p:cNvPr>
            <p:cNvCxnSpPr/>
            <p:nvPr/>
          </p:nvCxnSpPr>
          <p:spPr>
            <a:xfrm>
              <a:off x="-15240" y="4609699"/>
              <a:ext cx="17526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CB35F7E-2353-4BE8-AE32-444BBB1105CC}"/>
                </a:ext>
              </a:extLst>
            </p:cNvPr>
            <p:cNvCxnSpPr>
              <a:cxnSpLocks/>
            </p:cNvCxnSpPr>
            <p:nvPr/>
          </p:nvCxnSpPr>
          <p:spPr>
            <a:xfrm flipV="1">
              <a:off x="-15240" y="4609699"/>
              <a:ext cx="16764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1140C69-6A40-40ED-B68D-91B8B41ADAAF}"/>
              </a:ext>
              <a:ext uri="{C183D7F6-B498-43B3-948B-1728B52AA6E4}">
                <adec:decorative xmlns:adec="http://schemas.microsoft.com/office/drawing/2017/decorative" val="1"/>
              </a:ext>
            </a:extLst>
          </p:cNvPr>
          <p:cNvGrpSpPr/>
          <p:nvPr/>
        </p:nvGrpSpPr>
        <p:grpSpPr>
          <a:xfrm>
            <a:off x="2867025" y="3048000"/>
            <a:ext cx="1752600" cy="762000"/>
            <a:chOff x="-15240" y="4609699"/>
            <a:chExt cx="1752600" cy="762000"/>
          </a:xfrm>
        </p:grpSpPr>
        <p:cxnSp>
          <p:nvCxnSpPr>
            <p:cNvPr id="13" name="Straight Connector 12">
              <a:extLst>
                <a:ext uri="{FF2B5EF4-FFF2-40B4-BE49-F238E27FC236}">
                  <a16:creationId xmlns:a16="http://schemas.microsoft.com/office/drawing/2014/main" id="{5DADC38C-FA29-40BD-AC6E-787B6D40222C}"/>
                </a:ext>
              </a:extLst>
            </p:cNvPr>
            <p:cNvCxnSpPr/>
            <p:nvPr/>
          </p:nvCxnSpPr>
          <p:spPr>
            <a:xfrm>
              <a:off x="-15240" y="4609699"/>
              <a:ext cx="17526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854F8B-F232-40DB-ADBC-96392E09E494}"/>
                </a:ext>
              </a:extLst>
            </p:cNvPr>
            <p:cNvCxnSpPr>
              <a:cxnSpLocks/>
            </p:cNvCxnSpPr>
            <p:nvPr/>
          </p:nvCxnSpPr>
          <p:spPr>
            <a:xfrm flipV="1">
              <a:off x="-15240" y="4609699"/>
              <a:ext cx="16764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458D84F-F193-476E-B37D-36E88F9DD236}"/>
              </a:ext>
              <a:ext uri="{C183D7F6-B498-43B3-948B-1728B52AA6E4}">
                <adec:decorative xmlns:adec="http://schemas.microsoft.com/office/drawing/2017/decorative" val="1"/>
              </a:ext>
            </a:extLst>
          </p:cNvPr>
          <p:cNvGrpSpPr/>
          <p:nvPr/>
        </p:nvGrpSpPr>
        <p:grpSpPr>
          <a:xfrm>
            <a:off x="4629150" y="3048000"/>
            <a:ext cx="1752600" cy="762000"/>
            <a:chOff x="-15240" y="4609699"/>
            <a:chExt cx="1752600" cy="762000"/>
          </a:xfrm>
        </p:grpSpPr>
        <p:cxnSp>
          <p:nvCxnSpPr>
            <p:cNvPr id="16" name="Straight Connector 15">
              <a:extLst>
                <a:ext uri="{FF2B5EF4-FFF2-40B4-BE49-F238E27FC236}">
                  <a16:creationId xmlns:a16="http://schemas.microsoft.com/office/drawing/2014/main" id="{D552F11D-F764-4D74-ADD3-A7FE230F75A3}"/>
                </a:ext>
              </a:extLst>
            </p:cNvPr>
            <p:cNvCxnSpPr/>
            <p:nvPr/>
          </p:nvCxnSpPr>
          <p:spPr>
            <a:xfrm>
              <a:off x="-15240" y="4609699"/>
              <a:ext cx="17526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0FAD4-CFBE-42EB-80ED-34BC22C5C19E}"/>
                </a:ext>
              </a:extLst>
            </p:cNvPr>
            <p:cNvCxnSpPr>
              <a:cxnSpLocks/>
            </p:cNvCxnSpPr>
            <p:nvPr/>
          </p:nvCxnSpPr>
          <p:spPr>
            <a:xfrm flipV="1">
              <a:off x="-15240" y="4609699"/>
              <a:ext cx="16764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579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Fields Related to AI</a:t>
            </a:r>
          </a:p>
        </p:txBody>
      </p:sp>
      <p:graphicFrame>
        <p:nvGraphicFramePr>
          <p:cNvPr id="4" name="Content Placeholder 3" descr="A diagram of the fields related to AI ranging from Philosophy to Neuroscience.">
            <a:extLst>
              <a:ext uri="{FF2B5EF4-FFF2-40B4-BE49-F238E27FC236}">
                <a16:creationId xmlns:a16="http://schemas.microsoft.com/office/drawing/2014/main" id="{3C17C3A2-0553-43D1-BD01-BA815B1D679F}"/>
              </a:ext>
            </a:extLst>
          </p:cNvPr>
          <p:cNvGraphicFramePr>
            <a:graphicFrameLocks noGrp="1"/>
          </p:cNvGraphicFramePr>
          <p:nvPr>
            <p:ph idx="1"/>
            <p:extLst>
              <p:ext uri="{D42A27DB-BD31-4B8C-83A1-F6EECF244321}">
                <p14:modId xmlns:p14="http://schemas.microsoft.com/office/powerpoint/2010/main" val="3697109260"/>
              </p:ext>
            </p:extLst>
          </p:nvPr>
        </p:nvGraphicFramePr>
        <p:xfrm>
          <a:off x="457200" y="1295400"/>
          <a:ext cx="8305800" cy="5197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30936" y="251312"/>
            <a:ext cx="7879842" cy="1010264"/>
          </a:xfrm>
        </p:spPr>
        <p:txBody>
          <a:bodyPr anchor="ctr">
            <a:normAutofit fontScale="90000"/>
          </a:bodyPr>
          <a:lstStyle/>
          <a:p>
            <a:r>
              <a:rPr lang="en-US" dirty="0"/>
              <a:t>What are the Components of an </a:t>
            </a:r>
            <a:br>
              <a:rPr lang="en-US" dirty="0"/>
            </a:br>
            <a:r>
              <a:rPr lang="en-US" dirty="0"/>
              <a:t>Intelligent Agent?</a:t>
            </a:r>
          </a:p>
        </p:txBody>
      </p:sp>
      <p:sp>
        <p:nvSpPr>
          <p:cNvPr id="11" name="Rectangle 10">
            <a:extLst>
              <a:ext uri="{FF2B5EF4-FFF2-40B4-BE49-F238E27FC236}">
                <a16:creationId xmlns:a16="http://schemas.microsoft.com/office/drawing/2014/main" id="{CCA3ACF4-94F7-8606-D2F6-5FB02C0CFE44}"/>
              </a:ext>
              <a:ext uri="{C183D7F6-B498-43B3-948B-1728B52AA6E4}">
                <adec:decorative xmlns:adec="http://schemas.microsoft.com/office/drawing/2017/decorative" val="1"/>
              </a:ext>
            </a:extLst>
          </p:cNvPr>
          <p:cNvSpPr/>
          <p:nvPr/>
        </p:nvSpPr>
        <p:spPr>
          <a:xfrm>
            <a:off x="3927578" y="2590800"/>
            <a:ext cx="4291656" cy="249188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13B97C3-DCC6-2DA7-0B2D-AD6F495E5EEB}"/>
              </a:ext>
            </a:extLst>
          </p:cNvPr>
          <p:cNvSpPr txBox="1"/>
          <p:nvPr/>
        </p:nvSpPr>
        <p:spPr>
          <a:xfrm>
            <a:off x="828532" y="2069074"/>
            <a:ext cx="2614725" cy="3216265"/>
          </a:xfrm>
          <a:prstGeom prst="rect">
            <a:avLst/>
          </a:prstGeom>
          <a:noFill/>
        </p:spPr>
        <p:txBody>
          <a:bodyPr wrap="square">
            <a:spAutoFit/>
          </a:bodyPr>
          <a:lstStyle/>
          <a:p>
            <a:pPr defTabSz="822960">
              <a:spcAft>
                <a:spcPts val="600"/>
              </a:spcAft>
            </a:pPr>
            <a:r>
              <a:rPr lang="en-US" kern="1200" dirty="0">
                <a:solidFill>
                  <a:schemeClr val="tx1"/>
                </a:solidFill>
                <a:latin typeface="+mn-lt"/>
                <a:ea typeface="+mn-ea"/>
                <a:cs typeface="+mn-cs"/>
              </a:rPr>
              <a:t>Intelligent agents need to</a:t>
            </a:r>
          </a:p>
          <a:p>
            <a:pPr marL="308610" indent="-308610" defTabSz="822960">
              <a:spcAft>
                <a:spcPts val="600"/>
              </a:spcAft>
              <a:buFont typeface="Arial" panose="020B0604020202020204" pitchFamily="34" charset="0"/>
              <a:buChar char="•"/>
            </a:pPr>
            <a:r>
              <a:rPr lang="en-US" sz="1600" b="1" dirty="0"/>
              <a:t>C</a:t>
            </a:r>
            <a:r>
              <a:rPr lang="en-US" sz="1600" b="1" kern="1200" dirty="0">
                <a:solidFill>
                  <a:schemeClr val="tx1"/>
                </a:solidFill>
                <a:latin typeface="+mn-lt"/>
                <a:ea typeface="+mn-ea"/>
                <a:cs typeface="+mn-cs"/>
              </a:rPr>
              <a:t>ommunicate</a:t>
            </a:r>
            <a:r>
              <a:rPr lang="en-US" sz="1600" kern="1200" dirty="0">
                <a:solidFill>
                  <a:schemeClr val="tx1"/>
                </a:solidFill>
                <a:latin typeface="+mn-lt"/>
                <a:ea typeface="+mn-ea"/>
                <a:cs typeface="+mn-cs"/>
              </a:rPr>
              <a:t> with the environment.</a:t>
            </a:r>
            <a:endParaRPr lang="en-US" sz="1600" dirty="0"/>
          </a:p>
          <a:p>
            <a:pPr marL="308610" indent="-308610" defTabSz="822960">
              <a:spcAft>
                <a:spcPts val="600"/>
              </a:spcAft>
              <a:buFont typeface="Arial" panose="020B0604020202020204" pitchFamily="34" charset="0"/>
              <a:buChar char="•"/>
            </a:pPr>
            <a:r>
              <a:rPr lang="en-US" sz="1600" b="1" dirty="0"/>
              <a:t>R</a:t>
            </a:r>
            <a:r>
              <a:rPr lang="en-US" sz="1600" b="1" kern="1200" dirty="0">
                <a:solidFill>
                  <a:schemeClr val="tx1"/>
                </a:solidFill>
                <a:latin typeface="+mn-lt"/>
                <a:ea typeface="+mn-ea"/>
                <a:cs typeface="+mn-cs"/>
              </a:rPr>
              <a:t>epresent knowledge</a:t>
            </a:r>
            <a:r>
              <a:rPr lang="en-US" sz="1600" kern="1200" dirty="0">
                <a:solidFill>
                  <a:schemeClr val="tx1"/>
                </a:solidFill>
                <a:latin typeface="+mn-lt"/>
                <a:ea typeface="+mn-ea"/>
                <a:cs typeface="+mn-cs"/>
              </a:rPr>
              <a:t>,</a:t>
            </a:r>
            <a:r>
              <a:rPr lang="en-US" sz="1600" dirty="0"/>
              <a:t> </a:t>
            </a:r>
            <a:r>
              <a:rPr lang="en-US" sz="1600" b="1" kern="1200" dirty="0">
                <a:solidFill>
                  <a:schemeClr val="tx1"/>
                </a:solidFill>
                <a:latin typeface="+mn-lt"/>
                <a:ea typeface="+mn-ea"/>
                <a:cs typeface="+mn-cs"/>
              </a:rPr>
              <a:t>reason</a:t>
            </a:r>
            <a:r>
              <a:rPr lang="en-US" sz="1600" kern="1200" dirty="0">
                <a:solidFill>
                  <a:schemeClr val="tx1"/>
                </a:solidFill>
                <a:latin typeface="+mn-lt"/>
                <a:ea typeface="+mn-ea"/>
                <a:cs typeface="+mn-cs"/>
              </a:rPr>
              <a:t> and </a:t>
            </a:r>
            <a:r>
              <a:rPr lang="en-US" sz="1600" b="1" kern="1200" dirty="0">
                <a:solidFill>
                  <a:schemeClr val="tx1"/>
                </a:solidFill>
                <a:latin typeface="+mn-lt"/>
                <a:ea typeface="+mn-ea"/>
                <a:cs typeface="+mn-cs"/>
              </a:rPr>
              <a:t>plan</a:t>
            </a:r>
            <a:r>
              <a:rPr lang="en-US" sz="1600" kern="1200" dirty="0">
                <a:solidFill>
                  <a:schemeClr val="tx1"/>
                </a:solidFill>
                <a:latin typeface="+mn-lt"/>
                <a:ea typeface="+mn-ea"/>
                <a:cs typeface="+mn-cs"/>
              </a:rPr>
              <a:t> to achieve a desired outcome.</a:t>
            </a:r>
          </a:p>
          <a:p>
            <a:pPr defTabSz="822960">
              <a:spcAft>
                <a:spcPts val="600"/>
              </a:spcAft>
            </a:pPr>
            <a:endParaRPr lang="en-US" sz="1600" b="1" dirty="0"/>
          </a:p>
          <a:p>
            <a:pPr defTabSz="822960">
              <a:spcAft>
                <a:spcPts val="600"/>
              </a:spcAft>
            </a:pPr>
            <a:r>
              <a:rPr lang="en-US" sz="1600" dirty="0"/>
              <a:t>Optional</a:t>
            </a:r>
          </a:p>
          <a:p>
            <a:pPr marL="308610" indent="-308610" defTabSz="822960">
              <a:spcAft>
                <a:spcPts val="600"/>
              </a:spcAft>
              <a:buFont typeface="Arial" panose="020B0604020202020204" pitchFamily="34" charset="0"/>
              <a:buChar char="•"/>
            </a:pPr>
            <a:r>
              <a:rPr lang="en-US" sz="1600" b="1" dirty="0"/>
              <a:t>L</a:t>
            </a:r>
            <a:r>
              <a:rPr lang="en-US" sz="1600" b="1" kern="1200" dirty="0">
                <a:solidFill>
                  <a:schemeClr val="tx1"/>
                </a:solidFill>
                <a:latin typeface="+mn-lt"/>
                <a:ea typeface="+mn-ea"/>
                <a:cs typeface="+mn-cs"/>
              </a:rPr>
              <a:t>earn </a:t>
            </a:r>
            <a:r>
              <a:rPr lang="en-US" sz="1600" kern="1200" dirty="0">
                <a:solidFill>
                  <a:schemeClr val="tx1"/>
                </a:solidFill>
                <a:latin typeface="+mn-lt"/>
                <a:ea typeface="+mn-ea"/>
                <a:cs typeface="+mn-cs"/>
              </a:rPr>
              <a:t>to improve performance</a:t>
            </a:r>
            <a:r>
              <a:rPr lang="en-US" sz="1600" b="1" kern="1200" dirty="0">
                <a:solidFill>
                  <a:schemeClr val="tx1"/>
                </a:solidFill>
                <a:latin typeface="+mn-lt"/>
                <a:ea typeface="+mn-ea"/>
                <a:cs typeface="+mn-cs"/>
              </a:rPr>
              <a:t>.</a:t>
            </a:r>
          </a:p>
        </p:txBody>
      </p:sp>
      <p:pic>
        <p:nvPicPr>
          <p:cNvPr id="8" name="Picture 4" descr="Diagram of an intelligent agent perceiving inputs from the environment and performing actions on the environment.">
            <a:extLst>
              <a:ext uri="{FF2B5EF4-FFF2-40B4-BE49-F238E27FC236}">
                <a16:creationId xmlns:a16="http://schemas.microsoft.com/office/drawing/2014/main" id="{4DB3E2C6-EE4E-D364-BCB4-E75726340565}"/>
              </a:ext>
            </a:extLst>
          </p:cNvPr>
          <p:cNvPicPr>
            <a:picLocks noChangeAspect="1" noChangeArrowheads="1"/>
          </p:cNvPicPr>
          <p:nvPr/>
        </p:nvPicPr>
        <p:blipFill>
          <a:blip r:embed="rId3" cstate="print"/>
          <a:srcRect/>
          <a:stretch>
            <a:fillRect/>
          </a:stretch>
        </p:blipFill>
        <p:spPr bwMode="auto">
          <a:xfrm>
            <a:off x="3996797" y="2642519"/>
            <a:ext cx="4176800" cy="1799405"/>
          </a:xfrm>
          <a:prstGeom prst="rect">
            <a:avLst/>
          </a:prstGeom>
          <a:noFill/>
          <a:ln w="9525">
            <a:noFill/>
            <a:miter lim="800000"/>
            <a:headEnd/>
            <a:tailEnd/>
          </a:ln>
        </p:spPr>
      </p:pic>
      <p:sp>
        <p:nvSpPr>
          <p:cNvPr id="10" name="TextBox 9">
            <a:extLst>
              <a:ext uri="{FF2B5EF4-FFF2-40B4-BE49-F238E27FC236}">
                <a16:creationId xmlns:a16="http://schemas.microsoft.com/office/drawing/2014/main" id="{D65825CC-57D2-D785-815A-D40859707529}"/>
              </a:ext>
            </a:extLst>
          </p:cNvPr>
          <p:cNvSpPr txBox="1"/>
          <p:nvPr/>
        </p:nvSpPr>
        <p:spPr>
          <a:xfrm>
            <a:off x="3927578" y="4556320"/>
            <a:ext cx="4291656" cy="461665"/>
          </a:xfrm>
          <a:prstGeom prst="rect">
            <a:avLst/>
          </a:prstGeom>
          <a:noFill/>
        </p:spPr>
        <p:txBody>
          <a:bodyPr wrap="square">
            <a:spAutoFit/>
          </a:bodyPr>
          <a:lstStyle/>
          <a:p>
            <a:pPr algn="ctr" defTabSz="822960">
              <a:spcAft>
                <a:spcPts val="600"/>
              </a:spcAft>
            </a:pPr>
            <a:r>
              <a:rPr lang="en-US" sz="1200" kern="1200" dirty="0">
                <a:solidFill>
                  <a:schemeClr val="tx1"/>
                </a:solidFill>
                <a:latin typeface="+mn-lt"/>
                <a:ea typeface="+mn-ea"/>
                <a:cs typeface="+mn-cs"/>
              </a:rPr>
              <a:t>Agent interacting with the environment </a:t>
            </a:r>
            <a:br>
              <a:rPr lang="en-US" sz="1200" kern="1200" dirty="0">
                <a:solidFill>
                  <a:schemeClr val="tx1"/>
                </a:solidFill>
                <a:latin typeface="+mn-lt"/>
                <a:ea typeface="+mn-ea"/>
                <a:cs typeface="+mn-cs"/>
              </a:rPr>
            </a:br>
            <a:r>
              <a:rPr lang="en-US" sz="1200" kern="1200" dirty="0">
                <a:solidFill>
                  <a:schemeClr val="bg1">
                    <a:lumMod val="65000"/>
                  </a:schemeClr>
                </a:solidFill>
                <a:latin typeface="+mn-lt"/>
                <a:ea typeface="+mn-ea"/>
                <a:cs typeface="+mn-cs"/>
              </a:rPr>
              <a:t>[Artificial Intelligence: A Modern Approach, Editions 1-3]</a:t>
            </a:r>
            <a:endParaRPr lang="en-US" sz="1200" dirty="0"/>
          </a:p>
        </p:txBody>
      </p:sp>
      <p:pic>
        <p:nvPicPr>
          <p:cNvPr id="2" name="Graphic 1">
            <a:extLst>
              <a:ext uri="{FF2B5EF4-FFF2-40B4-BE49-F238E27FC236}">
                <a16:creationId xmlns:a16="http://schemas.microsoft.com/office/drawing/2014/main" id="{C183E897-3442-3193-0715-35F3DF0871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5528" y="1795282"/>
            <a:ext cx="583706" cy="547585"/>
          </a:xfrm>
          <a:prstGeom prst="rect">
            <a:avLst/>
          </a:prstGeom>
        </p:spPr>
      </p:pic>
      <p:sp>
        <p:nvSpPr>
          <p:cNvPr id="3" name="TextBox 2">
            <a:extLst>
              <a:ext uri="{FF2B5EF4-FFF2-40B4-BE49-F238E27FC236}">
                <a16:creationId xmlns:a16="http://schemas.microsoft.com/office/drawing/2014/main" id="{3BAF1CB9-674C-B108-5636-A0D007C25EA0}"/>
              </a:ext>
              <a:ext uri="{C183D7F6-B498-43B3-948B-1728B52AA6E4}">
                <adec:decorative xmlns:adec="http://schemas.microsoft.com/office/drawing/2017/decorative" val="1"/>
              </a:ext>
            </a:extLst>
          </p:cNvPr>
          <p:cNvSpPr txBox="1"/>
          <p:nvPr/>
        </p:nvSpPr>
        <p:spPr>
          <a:xfrm>
            <a:off x="7539293" y="2172526"/>
            <a:ext cx="776175" cy="261610"/>
          </a:xfrm>
          <a:prstGeom prst="rect">
            <a:avLst/>
          </a:prstGeom>
          <a:noFill/>
        </p:spPr>
        <p:txBody>
          <a:bodyPr wrap="none" rtlCol="0">
            <a:spAutoFit/>
          </a:bodyPr>
          <a:lstStyle/>
          <a:p>
            <a:r>
              <a:rPr lang="en-US" sz="1100" dirty="0">
                <a:solidFill>
                  <a:schemeClr val="accent2"/>
                </a:solidFill>
              </a:rPr>
              <a:t>Developer</a:t>
            </a:r>
          </a:p>
        </p:txBody>
      </p:sp>
      <p:cxnSp>
        <p:nvCxnSpPr>
          <p:cNvPr id="6" name="Straight Arrow Connector 5">
            <a:extLst>
              <a:ext uri="{FF2B5EF4-FFF2-40B4-BE49-F238E27FC236}">
                <a16:creationId xmlns:a16="http://schemas.microsoft.com/office/drawing/2014/main" id="{7319B92B-FA7E-C3BE-8F98-98493103921F}"/>
              </a:ext>
              <a:ext uri="{C183D7F6-B498-43B3-948B-1728B52AA6E4}">
                <adec:decorative xmlns:adec="http://schemas.microsoft.com/office/drawing/2017/decorative" val="1"/>
              </a:ext>
            </a:extLst>
          </p:cNvPr>
          <p:cNvCxnSpPr>
            <a:cxnSpLocks/>
            <a:stCxn id="3" idx="2"/>
          </p:cNvCxnSpPr>
          <p:nvPr/>
        </p:nvCxnSpPr>
        <p:spPr>
          <a:xfrm flipH="1">
            <a:off x="7381034" y="2434136"/>
            <a:ext cx="546347" cy="9230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4950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DCF22-BCE0-DF14-C282-B553C8C22E8C}"/>
              </a:ext>
            </a:extLst>
          </p:cNvPr>
          <p:cNvSpPr>
            <a:spLocks noGrp="1"/>
          </p:cNvSpPr>
          <p:nvPr>
            <p:ph type="title"/>
          </p:nvPr>
        </p:nvSpPr>
        <p:spPr/>
        <p:txBody>
          <a:bodyPr/>
          <a:lstStyle/>
          <a:p>
            <a:r>
              <a:rPr lang="en-US" dirty="0"/>
              <a:t>Example: Self-Driving Car</a:t>
            </a:r>
          </a:p>
        </p:txBody>
      </p:sp>
      <p:pic>
        <p:nvPicPr>
          <p:cNvPr id="1026" name="Picture 2" descr="figure">
            <a:extLst>
              <a:ext uri="{FF2B5EF4-FFF2-40B4-BE49-F238E27FC236}">
                <a16:creationId xmlns:a16="http://schemas.microsoft.com/office/drawing/2014/main" id="{0A0FB048-7716-FD58-394E-C8B0FE987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2" y="1580197"/>
            <a:ext cx="6162675" cy="36976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EB2BF99-2546-E2B6-E428-37F6D024790C}"/>
              </a:ext>
              <a:ext uri="{C183D7F6-B498-43B3-948B-1728B52AA6E4}">
                <adec:decorative xmlns:adec="http://schemas.microsoft.com/office/drawing/2017/decorative" val="1"/>
              </a:ext>
            </a:extLst>
          </p:cNvPr>
          <p:cNvSpPr/>
          <p:nvPr/>
        </p:nvSpPr>
        <p:spPr>
          <a:xfrm>
            <a:off x="3124200" y="2438400"/>
            <a:ext cx="609600" cy="68580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9FC3AC1-9E5A-CAE3-79DE-07A7B1FB104B}"/>
              </a:ext>
            </a:extLst>
          </p:cNvPr>
          <p:cNvSpPr txBox="1">
            <a:spLocks/>
          </p:cNvSpPr>
          <p:nvPr/>
        </p:nvSpPr>
        <p:spPr>
          <a:xfrm>
            <a:off x="628650" y="5486400"/>
            <a:ext cx="1200150" cy="842964"/>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Font typeface="Arial" panose="020B0604020202020204" pitchFamily="34" charset="0"/>
              <a:buNone/>
            </a:pPr>
            <a:r>
              <a:rPr lang="en-US"/>
              <a:t>Percept:</a:t>
            </a:r>
          </a:p>
          <a:p>
            <a:pPr marL="0" indent="0">
              <a:buFont typeface="Arial" panose="020B0604020202020204" pitchFamily="34" charset="0"/>
              <a:buNone/>
            </a:pPr>
            <a:r>
              <a:rPr lang="en-US"/>
              <a:t>Action:</a:t>
            </a:r>
            <a:endParaRPr lang="en-US" dirty="0"/>
          </a:p>
        </p:txBody>
      </p:sp>
      <p:sp>
        <p:nvSpPr>
          <p:cNvPr id="13" name="TextBox 12">
            <a:extLst>
              <a:ext uri="{FF2B5EF4-FFF2-40B4-BE49-F238E27FC236}">
                <a16:creationId xmlns:a16="http://schemas.microsoft.com/office/drawing/2014/main" id="{55E0DCC2-0AD9-2F6F-08BC-3DBBD6460BE3}"/>
              </a:ext>
            </a:extLst>
          </p:cNvPr>
          <p:cNvSpPr txBox="1"/>
          <p:nvPr/>
        </p:nvSpPr>
        <p:spPr>
          <a:xfrm>
            <a:off x="1847169" y="5848290"/>
            <a:ext cx="4572000" cy="400110"/>
          </a:xfrm>
          <a:prstGeom prst="rect">
            <a:avLst/>
          </a:prstGeom>
          <a:noFill/>
        </p:spPr>
        <p:txBody>
          <a:bodyPr wrap="square">
            <a:spAutoFit/>
          </a:bodyPr>
          <a:lstStyle/>
          <a:p>
            <a:pPr marL="0" indent="0">
              <a:buFont typeface="Arial" panose="020B0604020202020204" pitchFamily="34" charset="0"/>
              <a:buNone/>
            </a:pPr>
            <a:r>
              <a:rPr lang="en-US" sz="2000" dirty="0"/>
              <a:t>Stop the car</a:t>
            </a:r>
          </a:p>
        </p:txBody>
      </p:sp>
      <p:sp>
        <p:nvSpPr>
          <p:cNvPr id="14" name="TextBox 13">
            <a:extLst>
              <a:ext uri="{FF2B5EF4-FFF2-40B4-BE49-F238E27FC236}">
                <a16:creationId xmlns:a16="http://schemas.microsoft.com/office/drawing/2014/main" id="{0A56205F-5AD4-29B4-D72E-FE85F09CB14A}"/>
              </a:ext>
            </a:extLst>
          </p:cNvPr>
          <p:cNvSpPr txBox="1"/>
          <p:nvPr/>
        </p:nvSpPr>
        <p:spPr>
          <a:xfrm>
            <a:off x="1835263" y="5478236"/>
            <a:ext cx="4572000" cy="400110"/>
          </a:xfrm>
          <a:prstGeom prst="rect">
            <a:avLst/>
          </a:prstGeom>
          <a:noFill/>
        </p:spPr>
        <p:txBody>
          <a:bodyPr wrap="square">
            <a:spAutoFit/>
          </a:bodyPr>
          <a:lstStyle/>
          <a:p>
            <a:pPr marL="0" indent="0">
              <a:buFont typeface="Arial" panose="020B0604020202020204" pitchFamily="34" charset="0"/>
              <a:buNone/>
            </a:pPr>
            <a:r>
              <a:rPr lang="en-US" sz="2000" dirty="0"/>
              <a:t>People crossing the street</a:t>
            </a:r>
          </a:p>
        </p:txBody>
      </p:sp>
    </p:spTree>
    <p:extLst>
      <p:ext uri="{BB962C8B-B14F-4D97-AF65-F5344CB8AC3E}">
        <p14:creationId xmlns:p14="http://schemas.microsoft.com/office/powerpoint/2010/main" val="323744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9D64-71A1-0FC9-A4B8-803166224E72}"/>
              </a:ext>
            </a:extLst>
          </p:cNvPr>
          <p:cNvSpPr>
            <a:spLocks noGrp="1"/>
          </p:cNvSpPr>
          <p:nvPr>
            <p:ph type="title"/>
          </p:nvPr>
        </p:nvSpPr>
        <p:spPr>
          <a:xfrm>
            <a:off x="636814" y="137917"/>
            <a:ext cx="7886700" cy="1325563"/>
          </a:xfrm>
        </p:spPr>
        <p:txBody>
          <a:bodyPr/>
          <a:lstStyle/>
          <a:p>
            <a:r>
              <a:rPr lang="en-US" dirty="0"/>
              <a:t>Example: Large Language Model</a:t>
            </a:r>
          </a:p>
        </p:txBody>
      </p:sp>
      <p:pic>
        <p:nvPicPr>
          <p:cNvPr id="7" name="Content Placeholder 6" descr="An example how ChatGPT generates text word-by-word following the prompt &quot;the sum is shining. It is ...&quot;">
            <a:extLst>
              <a:ext uri="{FF2B5EF4-FFF2-40B4-BE49-F238E27FC236}">
                <a16:creationId xmlns:a16="http://schemas.microsoft.com/office/drawing/2014/main" id="{B4ED022A-0D14-B608-A157-B5CA4FEBEB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219200"/>
            <a:ext cx="7467600" cy="4008191"/>
          </a:xfrm>
        </p:spPr>
      </p:pic>
      <p:pic>
        <p:nvPicPr>
          <p:cNvPr id="1026" name="Picture 2">
            <a:extLst>
              <a:ext uri="{FF2B5EF4-FFF2-40B4-BE49-F238E27FC236}">
                <a16:creationId xmlns:a16="http://schemas.microsoft.com/office/drawing/2014/main" id="{7B854F5C-F02E-55D3-B81E-0C4136F6430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086" y="402237"/>
            <a:ext cx="2084614" cy="1336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46891738-C22D-B399-A6A9-BC285AF1D66E}"/>
              </a:ext>
            </a:extLst>
          </p:cNvPr>
          <p:cNvSpPr txBox="1">
            <a:spLocks/>
          </p:cNvSpPr>
          <p:nvPr/>
        </p:nvSpPr>
        <p:spPr>
          <a:xfrm>
            <a:off x="628650" y="5486400"/>
            <a:ext cx="1200150" cy="842964"/>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Font typeface="Arial" panose="020B0604020202020204" pitchFamily="34" charset="0"/>
              <a:buNone/>
            </a:pPr>
            <a:r>
              <a:rPr lang="en-US"/>
              <a:t>Percept:</a:t>
            </a:r>
          </a:p>
          <a:p>
            <a:pPr marL="0" indent="0">
              <a:buFont typeface="Arial" panose="020B0604020202020204" pitchFamily="34" charset="0"/>
              <a:buNone/>
            </a:pPr>
            <a:r>
              <a:rPr lang="en-US"/>
              <a:t>Action:</a:t>
            </a:r>
            <a:endParaRPr lang="en-US" dirty="0"/>
          </a:p>
        </p:txBody>
      </p:sp>
      <p:sp>
        <p:nvSpPr>
          <p:cNvPr id="9" name="TextBox 8">
            <a:extLst>
              <a:ext uri="{FF2B5EF4-FFF2-40B4-BE49-F238E27FC236}">
                <a16:creationId xmlns:a16="http://schemas.microsoft.com/office/drawing/2014/main" id="{704EA84D-FAC2-97B4-8EDF-719AB42A6361}"/>
              </a:ext>
            </a:extLst>
          </p:cNvPr>
          <p:cNvSpPr txBox="1"/>
          <p:nvPr/>
        </p:nvSpPr>
        <p:spPr>
          <a:xfrm>
            <a:off x="1835263" y="5478236"/>
            <a:ext cx="4572000" cy="400110"/>
          </a:xfrm>
          <a:prstGeom prst="rect">
            <a:avLst/>
          </a:prstGeom>
          <a:noFill/>
        </p:spPr>
        <p:txBody>
          <a:bodyPr wrap="square">
            <a:spAutoFit/>
          </a:bodyPr>
          <a:lstStyle/>
          <a:p>
            <a:pPr marL="0" indent="0">
              <a:buFont typeface="Arial" panose="020B0604020202020204" pitchFamily="34" charset="0"/>
              <a:buNone/>
            </a:pPr>
            <a:r>
              <a:rPr lang="en-US" sz="2000" dirty="0"/>
              <a:t>prompt</a:t>
            </a:r>
          </a:p>
        </p:txBody>
      </p:sp>
      <p:sp>
        <p:nvSpPr>
          <p:cNvPr id="4" name="TextBox 3">
            <a:extLst>
              <a:ext uri="{FF2B5EF4-FFF2-40B4-BE49-F238E27FC236}">
                <a16:creationId xmlns:a16="http://schemas.microsoft.com/office/drawing/2014/main" id="{753FA0D2-51AC-EF25-3F99-782ED1E0071D}"/>
              </a:ext>
            </a:extLst>
          </p:cNvPr>
          <p:cNvSpPr txBox="1"/>
          <p:nvPr/>
        </p:nvSpPr>
        <p:spPr>
          <a:xfrm>
            <a:off x="1847169" y="5848290"/>
            <a:ext cx="4572000" cy="400110"/>
          </a:xfrm>
          <a:prstGeom prst="rect">
            <a:avLst/>
          </a:prstGeom>
          <a:noFill/>
        </p:spPr>
        <p:txBody>
          <a:bodyPr wrap="square">
            <a:spAutoFit/>
          </a:bodyPr>
          <a:lstStyle/>
          <a:p>
            <a:pPr marL="0" indent="0">
              <a:buFont typeface="Arial" panose="020B0604020202020204" pitchFamily="34" charset="0"/>
              <a:buNone/>
            </a:pPr>
            <a:r>
              <a:rPr lang="en-US" sz="2000" dirty="0"/>
              <a:t>next most likely word</a:t>
            </a:r>
          </a:p>
        </p:txBody>
      </p:sp>
      <p:sp>
        <p:nvSpPr>
          <p:cNvPr id="5" name="Rectangle 4">
            <a:extLst>
              <a:ext uri="{FF2B5EF4-FFF2-40B4-BE49-F238E27FC236}">
                <a16:creationId xmlns:a16="http://schemas.microsoft.com/office/drawing/2014/main" id="{7178DF08-72CE-68C1-06E3-FB9050FFAFF2}"/>
              </a:ext>
              <a:ext uri="{C183D7F6-B498-43B3-948B-1728B52AA6E4}">
                <adec:decorative xmlns:adec="http://schemas.microsoft.com/office/drawing/2017/decorative" val="1"/>
              </a:ext>
            </a:extLst>
          </p:cNvPr>
          <p:cNvSpPr/>
          <p:nvPr/>
        </p:nvSpPr>
        <p:spPr>
          <a:xfrm>
            <a:off x="1676400" y="2057400"/>
            <a:ext cx="1828800" cy="30480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C4B857-3E6C-45F8-F973-6BE5699547E1}"/>
              </a:ext>
              <a:ext uri="{C183D7F6-B498-43B3-948B-1728B52AA6E4}">
                <adec:decorative xmlns:adec="http://schemas.microsoft.com/office/drawing/2017/decorative" val="1"/>
              </a:ext>
            </a:extLst>
          </p:cNvPr>
          <p:cNvSpPr/>
          <p:nvPr/>
        </p:nvSpPr>
        <p:spPr>
          <a:xfrm>
            <a:off x="1676400" y="2937369"/>
            <a:ext cx="158863" cy="30480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7CB975-65BE-FE0D-ADC4-DAD2951C9372}"/>
              </a:ext>
            </a:extLst>
          </p:cNvPr>
          <p:cNvSpPr txBox="1"/>
          <p:nvPr/>
        </p:nvSpPr>
        <p:spPr>
          <a:xfrm>
            <a:off x="1847169" y="6229170"/>
            <a:ext cx="4572000" cy="400110"/>
          </a:xfrm>
          <a:prstGeom prst="rect">
            <a:avLst/>
          </a:prstGeom>
          <a:noFill/>
        </p:spPr>
        <p:txBody>
          <a:bodyPr wrap="square">
            <a:spAutoFit/>
          </a:bodyPr>
          <a:lstStyle/>
          <a:p>
            <a:pPr marL="0" indent="0">
              <a:buFont typeface="Arial" panose="020B0604020202020204" pitchFamily="34" charset="0"/>
              <a:buNone/>
            </a:pPr>
            <a:r>
              <a:rPr lang="en-US" sz="2000" dirty="0"/>
              <a:t>More words are created word-by-word. </a:t>
            </a:r>
          </a:p>
        </p:txBody>
      </p:sp>
    </p:spTree>
    <p:extLst>
      <p:ext uri="{BB962C8B-B14F-4D97-AF65-F5344CB8AC3E}">
        <p14:creationId xmlns:p14="http://schemas.microsoft.com/office/powerpoint/2010/main" val="205069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animBg="1"/>
      <p:bldP spid="6"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5E6F7-DA34-713C-1D25-79AD4E41C280}"/>
              </a:ext>
            </a:extLst>
          </p:cNvPr>
          <p:cNvSpPr>
            <a:spLocks noGrp="1"/>
          </p:cNvSpPr>
          <p:nvPr>
            <p:ph type="title"/>
          </p:nvPr>
        </p:nvSpPr>
        <p:spPr>
          <a:xfrm>
            <a:off x="630936" y="256032"/>
            <a:ext cx="7879842" cy="1014984"/>
          </a:xfrm>
        </p:spPr>
        <p:txBody>
          <a:bodyPr anchor="b">
            <a:normAutofit fontScale="90000"/>
          </a:bodyPr>
          <a:lstStyle/>
          <a:p>
            <a:r>
              <a:rPr lang="en-US" dirty="0"/>
              <a:t>Machine Learning vs. Artificial Intelligence</a:t>
            </a:r>
          </a:p>
        </p:txBody>
      </p:sp>
      <p:graphicFrame>
        <p:nvGraphicFramePr>
          <p:cNvPr id="4" name="Content Placeholder 3" descr="The diagram shows how AI is all about designing intelligent agents while ML is a technology that is used to learn from data.">
            <a:extLst>
              <a:ext uri="{FF2B5EF4-FFF2-40B4-BE49-F238E27FC236}">
                <a16:creationId xmlns:a16="http://schemas.microsoft.com/office/drawing/2014/main" id="{26EC05D1-387A-7062-81D6-824CA34FF12B}"/>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359432245"/>
              </p:ext>
            </p:extLst>
          </p:nvPr>
        </p:nvGraphicFramePr>
        <p:xfrm>
          <a:off x="-1048022" y="1715811"/>
          <a:ext cx="7601222"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982FA158-D318-31F6-4481-B520095C3658}"/>
              </a:ext>
              <a:ext uri="{C183D7F6-B498-43B3-948B-1728B52AA6E4}">
                <adec:decorative xmlns:adec="http://schemas.microsoft.com/office/drawing/2017/decorative" val="1"/>
              </a:ext>
            </a:extLst>
          </p:cNvPr>
          <p:cNvSpPr txBox="1"/>
          <p:nvPr/>
        </p:nvSpPr>
        <p:spPr>
          <a:xfrm>
            <a:off x="1304789" y="2520705"/>
            <a:ext cx="3156800" cy="338554"/>
          </a:xfrm>
          <a:prstGeom prst="rect">
            <a:avLst/>
          </a:prstGeom>
          <a:noFill/>
        </p:spPr>
        <p:txBody>
          <a:bodyPr wrap="square">
            <a:spAutoFit/>
          </a:bodyPr>
          <a:lstStyle/>
          <a:p>
            <a:pPr algn="ctr" defTabSz="813816"/>
            <a:r>
              <a:rPr lang="en-US" sz="1600" kern="1200" dirty="0">
                <a:solidFill>
                  <a:schemeClr val="bg1"/>
                </a:solidFill>
                <a:latin typeface="+mn-lt"/>
                <a:ea typeface="+mn-ea"/>
                <a:cs typeface="+mn-cs"/>
              </a:rPr>
              <a:t>Designing an intelligent agent </a:t>
            </a:r>
          </a:p>
        </p:txBody>
      </p:sp>
      <p:sp>
        <p:nvSpPr>
          <p:cNvPr id="6" name="TextBox 5">
            <a:extLst>
              <a:ext uri="{FF2B5EF4-FFF2-40B4-BE49-F238E27FC236}">
                <a16:creationId xmlns:a16="http://schemas.microsoft.com/office/drawing/2014/main" id="{BFCA1891-26C0-FFD0-93A7-3896C9DC583B}"/>
              </a:ext>
              <a:ext uri="{C183D7F6-B498-43B3-948B-1728B52AA6E4}">
                <adec:decorative xmlns:adec="http://schemas.microsoft.com/office/drawing/2017/decorative" val="1"/>
              </a:ext>
            </a:extLst>
          </p:cNvPr>
          <p:cNvSpPr txBox="1"/>
          <p:nvPr/>
        </p:nvSpPr>
        <p:spPr>
          <a:xfrm>
            <a:off x="771389" y="3035114"/>
            <a:ext cx="1649603" cy="1815882"/>
          </a:xfrm>
          <a:prstGeom prst="rect">
            <a:avLst/>
          </a:prstGeom>
          <a:noFill/>
        </p:spPr>
        <p:txBody>
          <a:bodyPr wrap="square" rtlCol="0">
            <a:spAutoFit/>
          </a:bodyPr>
          <a:lstStyle/>
          <a:p>
            <a:pPr marL="254318" indent="-254318" defTabSz="813816">
              <a:buFont typeface="Arial" panose="020B0604020202020204" pitchFamily="34" charset="0"/>
              <a:buChar char="•"/>
            </a:pPr>
            <a:r>
              <a:rPr lang="en-US" sz="1400" kern="1200" dirty="0">
                <a:solidFill>
                  <a:schemeClr val="bg1"/>
                </a:solidFill>
                <a:latin typeface="+mn-lt"/>
                <a:ea typeface="+mn-ea"/>
                <a:cs typeface="+mn-cs"/>
              </a:rPr>
              <a:t>Vision</a:t>
            </a:r>
          </a:p>
          <a:p>
            <a:pPr marL="254318" indent="-254318" defTabSz="813816">
              <a:buFont typeface="Arial" panose="020B0604020202020204" pitchFamily="34" charset="0"/>
              <a:buChar char="•"/>
            </a:pPr>
            <a:r>
              <a:rPr lang="en-US" sz="1400" kern="1200" dirty="0">
                <a:solidFill>
                  <a:schemeClr val="bg1"/>
                </a:solidFill>
                <a:latin typeface="+mn-lt"/>
                <a:ea typeface="+mn-ea"/>
                <a:cs typeface="+mn-cs"/>
              </a:rPr>
              <a:t>Sensors</a:t>
            </a:r>
          </a:p>
          <a:p>
            <a:pPr marL="254318" indent="-254318" defTabSz="813816">
              <a:buFont typeface="Arial" panose="020B0604020202020204" pitchFamily="34" charset="0"/>
              <a:buChar char="•"/>
            </a:pPr>
            <a:r>
              <a:rPr lang="en-US" sz="1400" kern="1200" dirty="0">
                <a:solidFill>
                  <a:schemeClr val="bg1"/>
                </a:solidFill>
                <a:latin typeface="+mn-lt"/>
                <a:ea typeface="+mn-ea"/>
                <a:cs typeface="+mn-cs"/>
              </a:rPr>
              <a:t>Motion</a:t>
            </a:r>
          </a:p>
          <a:p>
            <a:pPr marL="254318" indent="-254318" defTabSz="813816">
              <a:buFont typeface="Arial" panose="020B0604020202020204" pitchFamily="34" charset="0"/>
              <a:buChar char="•"/>
            </a:pPr>
            <a:r>
              <a:rPr lang="en-US" sz="1400" kern="1200" dirty="0">
                <a:solidFill>
                  <a:schemeClr val="bg1"/>
                </a:solidFill>
                <a:latin typeface="+mn-lt"/>
                <a:ea typeface="+mn-ea"/>
                <a:cs typeface="+mn-cs"/>
              </a:rPr>
              <a:t>NLP</a:t>
            </a:r>
          </a:p>
          <a:p>
            <a:pPr marL="254318" indent="-254318" defTabSz="813816">
              <a:buFont typeface="Arial" panose="020B0604020202020204" pitchFamily="34" charset="0"/>
              <a:buChar char="•"/>
            </a:pPr>
            <a:r>
              <a:rPr lang="en-US" sz="1400" kern="1200" dirty="0">
                <a:solidFill>
                  <a:schemeClr val="bg1"/>
                </a:solidFill>
                <a:latin typeface="+mn-lt"/>
                <a:ea typeface="+mn-ea"/>
                <a:cs typeface="+mn-cs"/>
              </a:rPr>
              <a:t>Knowledge representation</a:t>
            </a:r>
          </a:p>
          <a:p>
            <a:pPr marL="254318" indent="-254318" defTabSz="813816">
              <a:buFont typeface="Arial" panose="020B0604020202020204" pitchFamily="34" charset="0"/>
              <a:buChar char="•"/>
            </a:pPr>
            <a:r>
              <a:rPr lang="en-US" sz="1400" kern="1200" dirty="0">
                <a:solidFill>
                  <a:schemeClr val="bg1"/>
                </a:solidFill>
                <a:latin typeface="+mn-lt"/>
                <a:ea typeface="+mn-ea"/>
                <a:cs typeface="+mn-cs"/>
              </a:rPr>
              <a:t>Planning</a:t>
            </a:r>
          </a:p>
          <a:p>
            <a:pPr marL="254318" indent="-254318" defTabSz="813816">
              <a:buFont typeface="Arial" panose="020B0604020202020204" pitchFamily="34" charset="0"/>
              <a:buChar char="•"/>
            </a:pPr>
            <a:r>
              <a:rPr lang="en-US" sz="1400" dirty="0">
                <a:solidFill>
                  <a:schemeClr val="bg1"/>
                </a:solidFill>
              </a:rPr>
              <a:t>Goals</a:t>
            </a:r>
          </a:p>
        </p:txBody>
      </p:sp>
      <p:sp>
        <p:nvSpPr>
          <p:cNvPr id="5" name="TextBox 4">
            <a:extLst>
              <a:ext uri="{FF2B5EF4-FFF2-40B4-BE49-F238E27FC236}">
                <a16:creationId xmlns:a16="http://schemas.microsoft.com/office/drawing/2014/main" id="{B1BB3D58-293A-30AC-E632-C3D824119189}"/>
              </a:ext>
              <a:ext uri="{C183D7F6-B498-43B3-948B-1728B52AA6E4}">
                <adec:decorative xmlns:adec="http://schemas.microsoft.com/office/drawing/2017/decorative" val="1"/>
              </a:ext>
            </a:extLst>
          </p:cNvPr>
          <p:cNvSpPr txBox="1"/>
          <p:nvPr/>
        </p:nvSpPr>
        <p:spPr>
          <a:xfrm>
            <a:off x="2508905" y="3670730"/>
            <a:ext cx="2040597" cy="1015663"/>
          </a:xfrm>
          <a:prstGeom prst="rect">
            <a:avLst/>
          </a:prstGeom>
          <a:noFill/>
        </p:spPr>
        <p:txBody>
          <a:bodyPr wrap="square" rtlCol="0">
            <a:spAutoFit/>
          </a:bodyPr>
          <a:lstStyle/>
          <a:p>
            <a:pPr defTabSz="813816"/>
            <a:r>
              <a:rPr lang="en-US" sz="1200" kern="1200" dirty="0">
                <a:solidFill>
                  <a:schemeClr val="bg1"/>
                </a:solidFill>
                <a:latin typeface="+mn-lt"/>
                <a:ea typeface="+mn-ea"/>
                <a:cs typeface="+mn-cs"/>
              </a:rPr>
              <a:t>Learning from examples instead of being programmed</a:t>
            </a:r>
          </a:p>
          <a:p>
            <a:pPr marL="254318" indent="-254318" defTabSz="813816">
              <a:buFont typeface="Arial" panose="020B0604020202020204" pitchFamily="34" charset="0"/>
              <a:buChar char="•"/>
            </a:pPr>
            <a:r>
              <a:rPr lang="en-US" sz="1200" kern="1200" dirty="0">
                <a:solidFill>
                  <a:schemeClr val="bg1"/>
                </a:solidFill>
                <a:latin typeface="+mn-lt"/>
                <a:ea typeface="+mn-ea"/>
                <a:cs typeface="+mn-cs"/>
              </a:rPr>
              <a:t>Supervised learning</a:t>
            </a:r>
          </a:p>
          <a:p>
            <a:pPr marL="254318" indent="-254318" defTabSz="813816">
              <a:buFont typeface="Arial" panose="020B0604020202020204" pitchFamily="34" charset="0"/>
              <a:buChar char="•"/>
            </a:pPr>
            <a:r>
              <a:rPr lang="en-US" sz="1200" kern="1200" dirty="0">
                <a:solidFill>
                  <a:schemeClr val="bg1"/>
                </a:solidFill>
                <a:latin typeface="+mn-lt"/>
                <a:ea typeface="+mn-ea"/>
                <a:cs typeface="+mn-cs"/>
              </a:rPr>
              <a:t>Unsupervised learning</a:t>
            </a:r>
          </a:p>
          <a:p>
            <a:pPr marL="254318" indent="-254318" defTabSz="813816">
              <a:buFont typeface="Arial" panose="020B0604020202020204" pitchFamily="34" charset="0"/>
              <a:buChar char="•"/>
            </a:pPr>
            <a:r>
              <a:rPr lang="en-US" sz="1200" kern="1200" dirty="0">
                <a:solidFill>
                  <a:schemeClr val="bg1"/>
                </a:solidFill>
                <a:latin typeface="+mn-lt"/>
                <a:ea typeface="+mn-ea"/>
                <a:cs typeface="+mn-cs"/>
              </a:rPr>
              <a:t>RL</a:t>
            </a:r>
            <a:endParaRPr lang="en-US" sz="1200" dirty="0">
              <a:solidFill>
                <a:schemeClr val="bg1"/>
              </a:solidFill>
            </a:endParaRPr>
          </a:p>
        </p:txBody>
      </p:sp>
      <p:sp>
        <p:nvSpPr>
          <p:cNvPr id="41" name="Rectangle 40">
            <a:extLst>
              <a:ext uri="{FF2B5EF4-FFF2-40B4-BE49-F238E27FC236}">
                <a16:creationId xmlns:a16="http://schemas.microsoft.com/office/drawing/2014/main" id="{AE9847EE-361D-982D-EE6A-8197E05122D4}"/>
              </a:ext>
              <a:ext uri="{C183D7F6-B498-43B3-948B-1728B52AA6E4}">
                <adec:decorative xmlns:adec="http://schemas.microsoft.com/office/drawing/2017/decorative" val="1"/>
              </a:ext>
            </a:extLst>
          </p:cNvPr>
          <p:cNvSpPr/>
          <p:nvPr/>
        </p:nvSpPr>
        <p:spPr>
          <a:xfrm>
            <a:off x="5181600" y="4414345"/>
            <a:ext cx="3710152" cy="22685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599E7C00-DECA-E2A2-A413-FE997F2BB64D}"/>
              </a:ext>
              <a:ext uri="{C183D7F6-B498-43B3-948B-1728B52AA6E4}">
                <adec:decorative xmlns:adec="http://schemas.microsoft.com/office/drawing/2017/decorative" val="0"/>
              </a:ext>
            </a:extLst>
          </p:cNvPr>
          <p:cNvSpPr txBox="1"/>
          <p:nvPr/>
        </p:nvSpPr>
        <p:spPr>
          <a:xfrm>
            <a:off x="5181599" y="6248300"/>
            <a:ext cx="3747471" cy="461665"/>
          </a:xfrm>
          <a:prstGeom prst="rect">
            <a:avLst/>
          </a:prstGeom>
          <a:noFill/>
        </p:spPr>
        <p:txBody>
          <a:bodyPr wrap="square">
            <a:spAutoFit/>
          </a:bodyPr>
          <a:lstStyle/>
          <a:p>
            <a:pPr algn="ctr" defTabSz="822960">
              <a:spcAft>
                <a:spcPts val="600"/>
              </a:spcAft>
            </a:pPr>
            <a:r>
              <a:rPr lang="en-US" sz="1200" kern="1200" dirty="0">
                <a:solidFill>
                  <a:schemeClr val="tx1"/>
                </a:solidFill>
                <a:latin typeface="+mn-lt"/>
                <a:ea typeface="+mn-ea"/>
                <a:cs typeface="+mn-cs"/>
              </a:rPr>
              <a:t>Agent interacting with the environment </a:t>
            </a:r>
            <a:br>
              <a:rPr lang="en-US" sz="1200" kern="1200" dirty="0">
                <a:solidFill>
                  <a:schemeClr val="tx1"/>
                </a:solidFill>
                <a:latin typeface="+mn-lt"/>
                <a:ea typeface="+mn-ea"/>
                <a:cs typeface="+mn-cs"/>
              </a:rPr>
            </a:br>
            <a:r>
              <a:rPr lang="en-US" sz="1200" kern="1200" dirty="0">
                <a:solidFill>
                  <a:schemeClr val="bg1">
                    <a:lumMod val="65000"/>
                  </a:schemeClr>
                </a:solidFill>
                <a:latin typeface="+mn-lt"/>
                <a:ea typeface="+mn-ea"/>
                <a:cs typeface="+mn-cs"/>
              </a:rPr>
              <a:t>[Artificial Intelligence: A Modern Approach, Editions 1-3]</a:t>
            </a:r>
            <a:endParaRPr lang="en-US" sz="1200" dirty="0"/>
          </a:p>
        </p:txBody>
      </p:sp>
      <p:pic>
        <p:nvPicPr>
          <p:cNvPr id="42" name="Picture 4" descr="A diagram showing how an agent interacts with the environment. ML can be used in sensors, actuators and by the agent function.">
            <a:extLst>
              <a:ext uri="{FF2B5EF4-FFF2-40B4-BE49-F238E27FC236}">
                <a16:creationId xmlns:a16="http://schemas.microsoft.com/office/drawing/2014/main" id="{30D6E7FE-90C9-3490-6B78-C3341C99E84A}"/>
              </a:ext>
            </a:extLst>
          </p:cNvPr>
          <p:cNvPicPr>
            <a:picLocks noChangeAspect="1" noChangeArrowheads="1"/>
          </p:cNvPicPr>
          <p:nvPr/>
        </p:nvPicPr>
        <p:blipFill>
          <a:blip r:embed="rId7" cstate="print"/>
          <a:srcRect/>
          <a:stretch>
            <a:fillRect/>
          </a:stretch>
        </p:blipFill>
        <p:spPr bwMode="auto">
          <a:xfrm>
            <a:off x="5236254" y="4470885"/>
            <a:ext cx="3647179" cy="1571239"/>
          </a:xfrm>
          <a:prstGeom prst="rect">
            <a:avLst/>
          </a:prstGeom>
          <a:noFill/>
          <a:ln w="9525">
            <a:noFill/>
            <a:miter lim="800000"/>
            <a:headEnd/>
            <a:tailEnd/>
          </a:ln>
        </p:spPr>
      </p:pic>
      <p:sp>
        <p:nvSpPr>
          <p:cNvPr id="45" name="TextBox 44">
            <a:extLst>
              <a:ext uri="{FF2B5EF4-FFF2-40B4-BE49-F238E27FC236}">
                <a16:creationId xmlns:a16="http://schemas.microsoft.com/office/drawing/2014/main" id="{CB75EB49-B65C-F080-9E52-5B9A0486AC00}"/>
              </a:ext>
              <a:ext uri="{C183D7F6-B498-43B3-948B-1728B52AA6E4}">
                <adec:decorative xmlns:adec="http://schemas.microsoft.com/office/drawing/2017/decorative" val="1"/>
              </a:ext>
            </a:extLst>
          </p:cNvPr>
          <p:cNvSpPr txBox="1"/>
          <p:nvPr/>
        </p:nvSpPr>
        <p:spPr>
          <a:xfrm>
            <a:off x="7772400" y="4422529"/>
            <a:ext cx="457200" cy="276999"/>
          </a:xfrm>
          <a:prstGeom prst="rect">
            <a:avLst/>
          </a:prstGeom>
          <a:noFill/>
        </p:spPr>
        <p:txBody>
          <a:bodyPr wrap="square">
            <a:spAutoFit/>
          </a:bodyPr>
          <a:lstStyle/>
          <a:p>
            <a:r>
              <a:rPr lang="en-US" sz="1200" b="1" kern="1200" dirty="0">
                <a:solidFill>
                  <a:schemeClr val="bg1">
                    <a:lumMod val="65000"/>
                  </a:schemeClr>
                </a:solidFill>
                <a:latin typeface="+mn-lt"/>
                <a:ea typeface="+mn-ea"/>
                <a:cs typeface="+mn-cs"/>
              </a:rPr>
              <a:t>ML</a:t>
            </a:r>
            <a:endParaRPr lang="en-US" sz="1400" b="1" dirty="0"/>
          </a:p>
        </p:txBody>
      </p:sp>
      <p:sp>
        <p:nvSpPr>
          <p:cNvPr id="46" name="TextBox 45">
            <a:extLst>
              <a:ext uri="{FF2B5EF4-FFF2-40B4-BE49-F238E27FC236}">
                <a16:creationId xmlns:a16="http://schemas.microsoft.com/office/drawing/2014/main" id="{B8BF1C7E-DB58-881F-B167-89675BE7876B}"/>
              </a:ext>
              <a:ext uri="{C183D7F6-B498-43B3-948B-1728B52AA6E4}">
                <adec:decorative xmlns:adec="http://schemas.microsoft.com/office/drawing/2017/decorative" val="1"/>
              </a:ext>
            </a:extLst>
          </p:cNvPr>
          <p:cNvSpPr txBox="1"/>
          <p:nvPr/>
        </p:nvSpPr>
        <p:spPr>
          <a:xfrm>
            <a:off x="8053578" y="4950544"/>
            <a:ext cx="457200" cy="276999"/>
          </a:xfrm>
          <a:prstGeom prst="rect">
            <a:avLst/>
          </a:prstGeom>
          <a:noFill/>
        </p:spPr>
        <p:txBody>
          <a:bodyPr wrap="square">
            <a:spAutoFit/>
          </a:bodyPr>
          <a:lstStyle/>
          <a:p>
            <a:r>
              <a:rPr lang="en-US" sz="1200" b="1" kern="1200" dirty="0">
                <a:solidFill>
                  <a:schemeClr val="bg1">
                    <a:lumMod val="65000"/>
                  </a:schemeClr>
                </a:solidFill>
                <a:latin typeface="+mn-lt"/>
                <a:ea typeface="+mn-ea"/>
                <a:cs typeface="+mn-cs"/>
              </a:rPr>
              <a:t>ML</a:t>
            </a:r>
            <a:endParaRPr lang="en-US" sz="1400" b="1" dirty="0"/>
          </a:p>
        </p:txBody>
      </p:sp>
      <p:sp>
        <p:nvSpPr>
          <p:cNvPr id="47" name="TextBox 46">
            <a:extLst>
              <a:ext uri="{FF2B5EF4-FFF2-40B4-BE49-F238E27FC236}">
                <a16:creationId xmlns:a16="http://schemas.microsoft.com/office/drawing/2014/main" id="{AB9EE0F4-4663-A849-2D1D-5CB6E30D4F09}"/>
              </a:ext>
              <a:ext uri="{C183D7F6-B498-43B3-948B-1728B52AA6E4}">
                <adec:decorative xmlns:adec="http://schemas.microsoft.com/office/drawing/2017/decorative" val="1"/>
              </a:ext>
            </a:extLst>
          </p:cNvPr>
          <p:cNvSpPr txBox="1"/>
          <p:nvPr/>
        </p:nvSpPr>
        <p:spPr>
          <a:xfrm>
            <a:off x="6846189" y="5934835"/>
            <a:ext cx="457200" cy="276999"/>
          </a:xfrm>
          <a:prstGeom prst="rect">
            <a:avLst/>
          </a:prstGeom>
          <a:noFill/>
        </p:spPr>
        <p:txBody>
          <a:bodyPr wrap="square">
            <a:spAutoFit/>
          </a:bodyPr>
          <a:lstStyle/>
          <a:p>
            <a:r>
              <a:rPr lang="en-US" sz="1200" b="1" kern="1200" dirty="0">
                <a:solidFill>
                  <a:schemeClr val="bg1">
                    <a:lumMod val="65000"/>
                  </a:schemeClr>
                </a:solidFill>
                <a:latin typeface="+mn-lt"/>
                <a:ea typeface="+mn-ea"/>
                <a:cs typeface="+mn-cs"/>
              </a:rPr>
              <a:t>ML</a:t>
            </a:r>
            <a:endParaRPr lang="en-US" sz="1400" b="1" dirty="0"/>
          </a:p>
        </p:txBody>
      </p:sp>
    </p:spTree>
    <p:extLst>
      <p:ext uri="{BB962C8B-B14F-4D97-AF65-F5344CB8AC3E}">
        <p14:creationId xmlns:p14="http://schemas.microsoft.com/office/powerpoint/2010/main" val="195007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E741301-A0B1-4515-BEB2-EBBA657D46B3}"/>
              </a:ext>
            </a:extLst>
          </p:cNvPr>
          <p:cNvSpPr>
            <a:spLocks noGrp="1"/>
          </p:cNvSpPr>
          <p:nvPr>
            <p:ph type="title"/>
          </p:nvPr>
        </p:nvSpPr>
        <p:spPr>
          <a:xfrm>
            <a:off x="628649" y="4428000"/>
            <a:ext cx="4607719" cy="1400400"/>
          </a:xfrm>
        </p:spPr>
        <p:txBody>
          <a:bodyPr vert="horz" wrap="square" lIns="91440" tIns="45720" rIns="91440" bIns="45720" rtlCol="0" anchor="b">
            <a:normAutofit/>
          </a:bodyPr>
          <a:lstStyle/>
          <a:p>
            <a:r>
              <a:rPr lang="en-US" sz="4900">
                <a:solidFill>
                  <a:schemeClr val="bg1"/>
                </a:solidFill>
              </a:rPr>
              <a:t>The History of AI</a:t>
            </a:r>
          </a:p>
        </p:txBody>
      </p:sp>
      <p:sp>
        <p:nvSpPr>
          <p:cNvPr id="5" name="Text Placeholder 4">
            <a:extLst>
              <a:ext uri="{FF2B5EF4-FFF2-40B4-BE49-F238E27FC236}">
                <a16:creationId xmlns:a16="http://schemas.microsoft.com/office/drawing/2014/main" id="{BFC4CE63-B8C6-4E6A-89D0-4B283116F5C9}"/>
              </a:ext>
            </a:extLst>
          </p:cNvPr>
          <p:cNvSpPr>
            <a:spLocks noGrp="1"/>
          </p:cNvSpPr>
          <p:nvPr>
            <p:ph type="body" idx="1"/>
          </p:nvPr>
        </p:nvSpPr>
        <p:spPr>
          <a:xfrm>
            <a:off x="5894784" y="4716472"/>
            <a:ext cx="2620566" cy="1017896"/>
          </a:xfrm>
        </p:spPr>
        <p:txBody>
          <a:bodyPr vert="horz" lIns="91440" tIns="45720" rIns="91440" bIns="45720" rtlCol="0" anchor="b">
            <a:normAutofit/>
          </a:bodyPr>
          <a:lstStyle/>
          <a:p>
            <a:endParaRPr lang="en-US">
              <a:solidFill>
                <a:schemeClr val="bg1"/>
              </a:solidFill>
            </a:endParaRPr>
          </a:p>
        </p:txBody>
      </p:sp>
      <p:pic>
        <p:nvPicPr>
          <p:cNvPr id="6" name="Picture 2">
            <a:extLst>
              <a:ext uri="{FF2B5EF4-FFF2-40B4-BE49-F238E27FC236}">
                <a16:creationId xmlns:a16="http://schemas.microsoft.com/office/drawing/2014/main" id="{99D46CF7-6F3B-4ABC-8C57-3392AB693ECE}"/>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srcRect t="13053" b="22144"/>
          <a:stretch/>
        </p:blipFill>
        <p:spPr bwMode="auto">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37671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41430-15F1-CB49-D12E-B9A38E2DE3B6}"/>
              </a:ext>
            </a:extLst>
          </p:cNvPr>
          <p:cNvSpPr>
            <a:spLocks noGrp="1"/>
          </p:cNvSpPr>
          <p:nvPr>
            <p:ph type="title" idx="4294967295"/>
          </p:nvPr>
        </p:nvSpPr>
        <p:spPr>
          <a:xfrm>
            <a:off x="0" y="-1325563"/>
            <a:ext cx="7886700" cy="1325563"/>
          </a:xfrm>
        </p:spPr>
        <p:txBody>
          <a:bodyPr vert="horz" lIns="91440" tIns="45720" rIns="91440" bIns="45720" rtlCol="0" anchor="b">
            <a:normAutofit/>
          </a:bodyPr>
          <a:lstStyle/>
          <a:p>
            <a:r>
              <a:rPr lang="en-US" dirty="0"/>
              <a:t>The Ti of AI</a:t>
            </a:r>
          </a:p>
        </p:txBody>
      </p:sp>
      <p:sp>
        <p:nvSpPr>
          <p:cNvPr id="4" name="AutoShape 2">
            <a:extLst>
              <a:ext uri="{FF2B5EF4-FFF2-40B4-BE49-F238E27FC236}">
                <a16:creationId xmlns:a16="http://schemas.microsoft.com/office/drawing/2014/main" id="{011284A3-47DB-4E45-9399-2C392DC95843}"/>
              </a:ext>
              <a:ext uri="{C183D7F6-B498-43B3-948B-1728B52AA6E4}">
                <adec:decorative xmlns:adec="http://schemas.microsoft.com/office/drawing/2017/decorative" val="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The timeline of AI from first mechanical computers to Ggenerative AI.">
            <a:extLst>
              <a:ext uri="{FF2B5EF4-FFF2-40B4-BE49-F238E27FC236}">
                <a16:creationId xmlns:a16="http://schemas.microsoft.com/office/drawing/2014/main" id="{B8AA1387-679B-49E7-A37A-662D4981DC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2" y="24811"/>
            <a:ext cx="6987599" cy="5613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6378B4-03BF-44BD-8450-3CD272657FCE}"/>
              </a:ext>
              <a:ext uri="{C183D7F6-B498-43B3-948B-1728B52AA6E4}">
                <adec:decorative xmlns:adec="http://schemas.microsoft.com/office/drawing/2017/decorative" val="1"/>
              </a:ext>
            </a:extLst>
          </p:cNvPr>
          <p:cNvSpPr txBox="1"/>
          <p:nvPr/>
        </p:nvSpPr>
        <p:spPr>
          <a:xfrm>
            <a:off x="3312961" y="6571579"/>
            <a:ext cx="5711820" cy="261610"/>
          </a:xfrm>
          <a:prstGeom prst="rect">
            <a:avLst/>
          </a:prstGeom>
          <a:noFill/>
        </p:spPr>
        <p:txBody>
          <a:bodyPr wrap="none" rtlCol="0">
            <a:spAutoFit/>
          </a:bodyPr>
          <a:lstStyle/>
          <a:p>
            <a:r>
              <a:rPr lang="en-US" sz="1100" dirty="0"/>
              <a:t>Source: </a:t>
            </a:r>
            <a:r>
              <a:rPr lang="en-US" sz="1100" dirty="0">
                <a:hlinkClick r:id="rId3"/>
              </a:rPr>
              <a:t>https://qbi.uq.edu.au/brain/intelligent-machines/history-artificial-intelligence</a:t>
            </a:r>
            <a:r>
              <a:rPr lang="en-US" sz="1100" dirty="0"/>
              <a:t> + additions</a:t>
            </a:r>
          </a:p>
        </p:txBody>
      </p:sp>
      <p:sp>
        <p:nvSpPr>
          <p:cNvPr id="8" name="Rectangle 7">
            <a:extLst>
              <a:ext uri="{FF2B5EF4-FFF2-40B4-BE49-F238E27FC236}">
                <a16:creationId xmlns:a16="http://schemas.microsoft.com/office/drawing/2014/main" id="{C7620384-44A7-1A64-1236-262B91A7CD21}"/>
              </a:ext>
              <a:ext uri="{C183D7F6-B498-43B3-948B-1728B52AA6E4}">
                <adec:decorative xmlns:adec="http://schemas.microsoft.com/office/drawing/2017/decorative" val="1"/>
              </a:ext>
            </a:extLst>
          </p:cNvPr>
          <p:cNvSpPr/>
          <p:nvPr/>
        </p:nvSpPr>
        <p:spPr>
          <a:xfrm>
            <a:off x="5927597" y="4953085"/>
            <a:ext cx="1198467" cy="795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7BCD33F-3055-7CE8-716C-F0439E5A1B3D}"/>
              </a:ext>
              <a:ext uri="{C183D7F6-B498-43B3-948B-1728B52AA6E4}">
                <adec:decorative xmlns:adec="http://schemas.microsoft.com/office/drawing/2017/decorative" val="1"/>
              </a:ext>
            </a:extLst>
          </p:cNvPr>
          <p:cNvSpPr/>
          <p:nvPr/>
        </p:nvSpPr>
        <p:spPr>
          <a:xfrm>
            <a:off x="6648047" y="4419828"/>
            <a:ext cx="1198467" cy="795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FE991F4-60E0-0233-1254-B5BC08842CA8}"/>
              </a:ext>
              <a:ext uri="{C183D7F6-B498-43B3-948B-1728B52AA6E4}">
                <adec:decorative xmlns:adec="http://schemas.microsoft.com/office/drawing/2017/decorative" val="1"/>
              </a:ext>
            </a:extLst>
          </p:cNvPr>
          <p:cNvCxnSpPr>
            <a:cxnSpLocks/>
          </p:cNvCxnSpPr>
          <p:nvPr/>
        </p:nvCxnSpPr>
        <p:spPr>
          <a:xfrm>
            <a:off x="6028244" y="4925254"/>
            <a:ext cx="2820888" cy="0"/>
          </a:xfrm>
          <a:prstGeom prst="straightConnector1">
            <a:avLst/>
          </a:prstGeom>
          <a:ln w="38100">
            <a:solidFill>
              <a:srgbClr val="5CC0D4"/>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8C15E1F4-4D0A-562C-0F36-41E5743B2F2D}"/>
              </a:ext>
              <a:ext uri="{C183D7F6-B498-43B3-948B-1728B52AA6E4}">
                <adec:decorative xmlns:adec="http://schemas.microsoft.com/office/drawing/2017/decorative" val="0"/>
              </a:ext>
            </a:extLst>
          </p:cNvPr>
          <p:cNvSpPr txBox="1"/>
          <p:nvPr/>
        </p:nvSpPr>
        <p:spPr>
          <a:xfrm>
            <a:off x="1899733" y="5715000"/>
            <a:ext cx="2015018" cy="861774"/>
          </a:xfrm>
          <a:prstGeom prst="rect">
            <a:avLst/>
          </a:prstGeom>
          <a:noFill/>
        </p:spPr>
        <p:txBody>
          <a:bodyPr wrap="square" rtlCol="0">
            <a:spAutoFit/>
          </a:bodyPr>
          <a:lstStyle/>
          <a:p>
            <a:r>
              <a:rPr lang="en-US" sz="1000" dirty="0"/>
              <a:t>Deep Learning Revolution  (learning layered artificial neural networks) starts fueled by NVIDIA GPUs.  enables leaps in image processing and speech recognition.</a:t>
            </a:r>
          </a:p>
        </p:txBody>
      </p:sp>
      <p:sp>
        <p:nvSpPr>
          <p:cNvPr id="19" name="TextBox 18">
            <a:extLst>
              <a:ext uri="{FF2B5EF4-FFF2-40B4-BE49-F238E27FC236}">
                <a16:creationId xmlns:a16="http://schemas.microsoft.com/office/drawing/2014/main" id="{1581DE04-DF51-67D0-7E11-2C1FE15F7863}"/>
              </a:ext>
              <a:ext uri="{C183D7F6-B498-43B3-948B-1728B52AA6E4}">
                <adec:decorative xmlns:adec="http://schemas.microsoft.com/office/drawing/2017/decorative" val="0"/>
              </a:ext>
            </a:extLst>
          </p:cNvPr>
          <p:cNvSpPr txBox="1"/>
          <p:nvPr/>
        </p:nvSpPr>
        <p:spPr>
          <a:xfrm rot="16200000">
            <a:off x="6032610" y="4480216"/>
            <a:ext cx="600163" cy="307777"/>
          </a:xfrm>
          <a:prstGeom prst="rect">
            <a:avLst/>
          </a:prstGeom>
          <a:noFill/>
        </p:spPr>
        <p:txBody>
          <a:bodyPr wrap="square" rtlCol="0">
            <a:spAutoFit/>
          </a:bodyPr>
          <a:lstStyle/>
          <a:p>
            <a:r>
              <a:rPr lang="en-US" sz="1400" b="1" dirty="0">
                <a:solidFill>
                  <a:srgbClr val="5CC0D4"/>
                </a:solidFill>
                <a:latin typeface="Arial" panose="020B0604020202020204" pitchFamily="34" charset="0"/>
                <a:cs typeface="Arial" panose="020B0604020202020204" pitchFamily="34" charset="0"/>
              </a:rPr>
              <a:t>2017</a:t>
            </a:r>
          </a:p>
        </p:txBody>
      </p:sp>
      <p:sp>
        <p:nvSpPr>
          <p:cNvPr id="18" name="TextBox 17">
            <a:extLst>
              <a:ext uri="{FF2B5EF4-FFF2-40B4-BE49-F238E27FC236}">
                <a16:creationId xmlns:a16="http://schemas.microsoft.com/office/drawing/2014/main" id="{E41005D7-2B4F-FDEB-7546-A44E42BFA8E8}"/>
              </a:ext>
              <a:ext uri="{C183D7F6-B498-43B3-948B-1728B52AA6E4}">
                <adec:decorative xmlns:adec="http://schemas.microsoft.com/office/drawing/2017/decorative" val="0"/>
              </a:ext>
            </a:extLst>
          </p:cNvPr>
          <p:cNvSpPr txBox="1"/>
          <p:nvPr/>
        </p:nvSpPr>
        <p:spPr>
          <a:xfrm>
            <a:off x="6294670" y="4934184"/>
            <a:ext cx="952608" cy="861774"/>
          </a:xfrm>
          <a:prstGeom prst="rect">
            <a:avLst/>
          </a:prstGeom>
          <a:noFill/>
        </p:spPr>
        <p:txBody>
          <a:bodyPr wrap="square" rtlCol="0">
            <a:spAutoFit/>
          </a:bodyPr>
          <a:lstStyle/>
          <a:p>
            <a:r>
              <a:rPr lang="en-US" sz="1000" dirty="0"/>
              <a:t>Transformer architecture and large language models LLMs</a:t>
            </a:r>
          </a:p>
        </p:txBody>
      </p:sp>
      <p:sp>
        <p:nvSpPr>
          <p:cNvPr id="13" name="TextBox 12">
            <a:extLst>
              <a:ext uri="{FF2B5EF4-FFF2-40B4-BE49-F238E27FC236}">
                <a16:creationId xmlns:a16="http://schemas.microsoft.com/office/drawing/2014/main" id="{2141B2AF-B71B-A7BE-6FDD-4D30166BD450}"/>
              </a:ext>
              <a:ext uri="{C183D7F6-B498-43B3-948B-1728B52AA6E4}">
                <adec:decorative xmlns:adec="http://schemas.microsoft.com/office/drawing/2017/decorative" val="0"/>
              </a:ext>
            </a:extLst>
          </p:cNvPr>
          <p:cNvSpPr txBox="1"/>
          <p:nvPr/>
        </p:nvSpPr>
        <p:spPr>
          <a:xfrm rot="16200000">
            <a:off x="7254397" y="4471286"/>
            <a:ext cx="600163" cy="307777"/>
          </a:xfrm>
          <a:prstGeom prst="rect">
            <a:avLst/>
          </a:prstGeom>
          <a:noFill/>
        </p:spPr>
        <p:txBody>
          <a:bodyPr wrap="square" rtlCol="0">
            <a:spAutoFit/>
          </a:bodyPr>
          <a:lstStyle/>
          <a:p>
            <a:r>
              <a:rPr lang="en-US" sz="1400" b="1" dirty="0">
                <a:solidFill>
                  <a:srgbClr val="5CC0D4"/>
                </a:solidFill>
                <a:latin typeface="Arial" panose="020B0604020202020204" pitchFamily="34" charset="0"/>
                <a:cs typeface="Arial" panose="020B0604020202020204" pitchFamily="34" charset="0"/>
              </a:rPr>
              <a:t>2022</a:t>
            </a:r>
            <a:endParaRPr lang="en-US" b="1" dirty="0">
              <a:solidFill>
                <a:srgbClr val="5CC0D4"/>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9E1EA6F-E8D2-3C63-5EF5-144FC5A9650A}"/>
              </a:ext>
              <a:ext uri="{C183D7F6-B498-43B3-948B-1728B52AA6E4}">
                <adec:decorative xmlns:adec="http://schemas.microsoft.com/office/drawing/2017/decorative" val="0"/>
              </a:ext>
            </a:extLst>
          </p:cNvPr>
          <p:cNvSpPr txBox="1"/>
          <p:nvPr/>
        </p:nvSpPr>
        <p:spPr>
          <a:xfrm>
            <a:off x="7579877" y="4964962"/>
            <a:ext cx="1193331" cy="861774"/>
          </a:xfrm>
          <a:prstGeom prst="rect">
            <a:avLst/>
          </a:prstGeom>
          <a:noFill/>
        </p:spPr>
        <p:txBody>
          <a:bodyPr wrap="square" rtlCol="0">
            <a:spAutoFit/>
          </a:bodyPr>
          <a:lstStyle/>
          <a:p>
            <a:r>
              <a:rPr lang="en-US" sz="1000" dirty="0"/>
              <a:t>Generative AI models:</a:t>
            </a:r>
          </a:p>
          <a:p>
            <a:pPr marL="171450" indent="-171450">
              <a:buFont typeface="Arial" panose="020B0604020202020204" pitchFamily="34" charset="0"/>
              <a:buChar char="•"/>
            </a:pPr>
            <a:r>
              <a:rPr lang="en-US" sz="1000" dirty="0"/>
              <a:t>DALL-E</a:t>
            </a:r>
          </a:p>
          <a:p>
            <a:pPr marL="171450" indent="-171450">
              <a:buFont typeface="Arial" panose="020B0604020202020204" pitchFamily="34" charset="0"/>
              <a:buChar char="•"/>
            </a:pPr>
            <a:r>
              <a:rPr lang="en-US" sz="1000" dirty="0" err="1"/>
              <a:t>ChatGPT</a:t>
            </a:r>
            <a:r>
              <a:rPr lang="en-US" sz="1000" dirty="0"/>
              <a:t>, Bard</a:t>
            </a:r>
          </a:p>
          <a:p>
            <a:pPr marL="171450" indent="-171450">
              <a:buFont typeface="Arial" panose="020B0604020202020204" pitchFamily="34" charset="0"/>
              <a:buChar char="•"/>
            </a:pPr>
            <a:r>
              <a:rPr lang="en-US" sz="1000" dirty="0"/>
              <a:t>…</a:t>
            </a:r>
          </a:p>
        </p:txBody>
      </p:sp>
      <p:cxnSp>
        <p:nvCxnSpPr>
          <p:cNvPr id="23" name="Straight Arrow Connector 22">
            <a:extLst>
              <a:ext uri="{FF2B5EF4-FFF2-40B4-BE49-F238E27FC236}">
                <a16:creationId xmlns:a16="http://schemas.microsoft.com/office/drawing/2014/main" id="{85EBC6CC-BEA2-E0A0-9671-5198184C1B66}"/>
              </a:ext>
              <a:ext uri="{C183D7F6-B498-43B3-948B-1728B52AA6E4}">
                <adec:decorative xmlns:adec="http://schemas.microsoft.com/office/drawing/2017/decorative" val="1"/>
              </a:ext>
            </a:extLst>
          </p:cNvPr>
          <p:cNvCxnSpPr>
            <a:cxnSpLocks/>
          </p:cNvCxnSpPr>
          <p:nvPr/>
        </p:nvCxnSpPr>
        <p:spPr>
          <a:xfrm>
            <a:off x="7579876" y="4922222"/>
            <a:ext cx="0" cy="544412"/>
          </a:xfrm>
          <a:prstGeom prst="straightConnector1">
            <a:avLst/>
          </a:prstGeom>
          <a:ln w="38100">
            <a:solidFill>
              <a:srgbClr val="5CC0D4"/>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7" name="Rectangle 26">
            <a:extLst>
              <a:ext uri="{FF2B5EF4-FFF2-40B4-BE49-F238E27FC236}">
                <a16:creationId xmlns:a16="http://schemas.microsoft.com/office/drawing/2014/main" id="{9D729B0B-22BD-B621-0997-111490E8C9C6}"/>
              </a:ext>
              <a:ext uri="{C183D7F6-B498-43B3-948B-1728B52AA6E4}">
                <adec:decorative xmlns:adec="http://schemas.microsoft.com/office/drawing/2017/decorative" val="1"/>
              </a:ext>
            </a:extLst>
          </p:cNvPr>
          <p:cNvSpPr/>
          <p:nvPr/>
        </p:nvSpPr>
        <p:spPr>
          <a:xfrm>
            <a:off x="2209800" y="838200"/>
            <a:ext cx="914400" cy="1524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8" name="Rectangle 27">
            <a:extLst>
              <a:ext uri="{FF2B5EF4-FFF2-40B4-BE49-F238E27FC236}">
                <a16:creationId xmlns:a16="http://schemas.microsoft.com/office/drawing/2014/main" id="{F63DD0B0-6722-5812-B80F-B0C583BE163E}"/>
              </a:ext>
              <a:ext uri="{C183D7F6-B498-43B3-948B-1728B52AA6E4}">
                <adec:decorative xmlns:adec="http://schemas.microsoft.com/office/drawing/2017/decorative" val="1"/>
              </a:ext>
            </a:extLst>
          </p:cNvPr>
          <p:cNvSpPr/>
          <p:nvPr/>
        </p:nvSpPr>
        <p:spPr>
          <a:xfrm>
            <a:off x="6018022" y="838200"/>
            <a:ext cx="526388" cy="277087"/>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9" name="Rectangle 28">
            <a:extLst>
              <a:ext uri="{FF2B5EF4-FFF2-40B4-BE49-F238E27FC236}">
                <a16:creationId xmlns:a16="http://schemas.microsoft.com/office/drawing/2014/main" id="{92B375D2-6C66-14EC-F5FF-A9D3F87D3629}"/>
              </a:ext>
              <a:ext uri="{C183D7F6-B498-43B3-948B-1728B52AA6E4}">
                <adec:decorative xmlns:adec="http://schemas.microsoft.com/office/drawing/2017/decorative" val="1"/>
              </a:ext>
            </a:extLst>
          </p:cNvPr>
          <p:cNvSpPr/>
          <p:nvPr/>
        </p:nvSpPr>
        <p:spPr>
          <a:xfrm>
            <a:off x="5471229" y="3219450"/>
            <a:ext cx="381000" cy="13335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0" name="Rectangle 29">
            <a:extLst>
              <a:ext uri="{FF2B5EF4-FFF2-40B4-BE49-F238E27FC236}">
                <a16:creationId xmlns:a16="http://schemas.microsoft.com/office/drawing/2014/main" id="{697A3868-09F6-35AB-768E-8CF21EC0707C}"/>
              </a:ext>
              <a:ext uri="{C183D7F6-B498-43B3-948B-1728B52AA6E4}">
                <adec:decorative xmlns:adec="http://schemas.microsoft.com/office/drawing/2017/decorative" val="1"/>
              </a:ext>
            </a:extLst>
          </p:cNvPr>
          <p:cNvSpPr/>
          <p:nvPr/>
        </p:nvSpPr>
        <p:spPr>
          <a:xfrm>
            <a:off x="1188686" y="3152775"/>
            <a:ext cx="563914" cy="13335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3C176792-DA24-2940-FD6F-58D7D04A0CCD}"/>
              </a:ext>
              <a:ext uri="{C183D7F6-B498-43B3-948B-1728B52AA6E4}">
                <adec:decorative xmlns:adec="http://schemas.microsoft.com/office/drawing/2017/decorative" val="1"/>
              </a:ext>
            </a:extLst>
          </p:cNvPr>
          <p:cNvCxnSpPr>
            <a:cxnSpLocks/>
          </p:cNvCxnSpPr>
          <p:nvPr/>
        </p:nvCxnSpPr>
        <p:spPr>
          <a:xfrm>
            <a:off x="6291438" y="4925254"/>
            <a:ext cx="0" cy="544412"/>
          </a:xfrm>
          <a:prstGeom prst="straightConnector1">
            <a:avLst/>
          </a:prstGeom>
          <a:ln w="38100">
            <a:solidFill>
              <a:srgbClr val="5CC0D4"/>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35" name="Rectangle 34">
            <a:extLst>
              <a:ext uri="{FF2B5EF4-FFF2-40B4-BE49-F238E27FC236}">
                <a16:creationId xmlns:a16="http://schemas.microsoft.com/office/drawing/2014/main" id="{EB078DB0-8A79-7626-9DE9-751238C7BE33}"/>
              </a:ext>
              <a:ext uri="{C183D7F6-B498-43B3-948B-1728B52AA6E4}">
                <adec:decorative xmlns:adec="http://schemas.microsoft.com/office/drawing/2017/decorative" val="1"/>
              </a:ext>
            </a:extLst>
          </p:cNvPr>
          <p:cNvSpPr/>
          <p:nvPr/>
        </p:nvSpPr>
        <p:spPr>
          <a:xfrm>
            <a:off x="1954090" y="5763120"/>
            <a:ext cx="816563" cy="18048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028" name="Picture 4">
            <a:extLst>
              <a:ext uri="{FF2B5EF4-FFF2-40B4-BE49-F238E27FC236}">
                <a16:creationId xmlns:a16="http://schemas.microsoft.com/office/drawing/2014/main" id="{8D1BD011-AB87-D760-0664-E3067C375B42}"/>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448" y="6099727"/>
            <a:ext cx="720026" cy="4239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3D35CDAC-95A8-97B7-F995-8916F927FF8A}"/>
              </a:ext>
              <a:ext uri="{C183D7F6-B498-43B3-948B-1728B52AA6E4}">
                <adec:decorative xmlns:adec="http://schemas.microsoft.com/office/drawing/2017/decorative" val="1"/>
              </a:ext>
            </a:extLst>
          </p:cNvPr>
          <p:cNvSpPr txBox="1"/>
          <p:nvPr/>
        </p:nvSpPr>
        <p:spPr>
          <a:xfrm rot="16200000">
            <a:off x="4118032" y="4496000"/>
            <a:ext cx="600163" cy="307777"/>
          </a:xfrm>
          <a:prstGeom prst="rect">
            <a:avLst/>
          </a:prstGeom>
          <a:noFill/>
        </p:spPr>
        <p:txBody>
          <a:bodyPr wrap="square" rtlCol="0">
            <a:spAutoFit/>
          </a:bodyPr>
          <a:lstStyle/>
          <a:p>
            <a:r>
              <a:rPr lang="en-US" sz="1400" b="1" dirty="0">
                <a:solidFill>
                  <a:srgbClr val="5CC0D4"/>
                </a:solidFill>
                <a:latin typeface="Arial" panose="020B0604020202020204" pitchFamily="34" charset="0"/>
                <a:cs typeface="Arial" panose="020B0604020202020204" pitchFamily="34" charset="0"/>
              </a:rPr>
              <a:t>2015</a:t>
            </a:r>
          </a:p>
        </p:txBody>
      </p:sp>
      <p:cxnSp>
        <p:nvCxnSpPr>
          <p:cNvPr id="41" name="Straight Arrow Connector 40">
            <a:extLst>
              <a:ext uri="{FF2B5EF4-FFF2-40B4-BE49-F238E27FC236}">
                <a16:creationId xmlns:a16="http://schemas.microsoft.com/office/drawing/2014/main" id="{BDF6A578-CC3D-36FD-510F-338956C8B540}"/>
              </a:ext>
              <a:ext uri="{C183D7F6-B498-43B3-948B-1728B52AA6E4}">
                <adec:decorative xmlns:adec="http://schemas.microsoft.com/office/drawing/2017/decorative" val="1"/>
              </a:ext>
            </a:extLst>
          </p:cNvPr>
          <p:cNvCxnSpPr>
            <a:cxnSpLocks/>
          </p:cNvCxnSpPr>
          <p:nvPr/>
        </p:nvCxnSpPr>
        <p:spPr>
          <a:xfrm>
            <a:off x="4422945" y="5515928"/>
            <a:ext cx="0" cy="1007716"/>
          </a:xfrm>
          <a:prstGeom prst="straightConnector1">
            <a:avLst/>
          </a:prstGeom>
          <a:ln w="38100">
            <a:solidFill>
              <a:srgbClr val="5CC0D4"/>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46" name="Straight Arrow Connector 45">
            <a:extLst>
              <a:ext uri="{FF2B5EF4-FFF2-40B4-BE49-F238E27FC236}">
                <a16:creationId xmlns:a16="http://schemas.microsoft.com/office/drawing/2014/main" id="{64234466-250D-80B9-3794-6411E73796F7}"/>
              </a:ext>
              <a:ext uri="{C183D7F6-B498-43B3-948B-1728B52AA6E4}">
                <adec:decorative xmlns:adec="http://schemas.microsoft.com/office/drawing/2017/decorative" val="1"/>
              </a:ext>
            </a:extLst>
          </p:cNvPr>
          <p:cNvCxnSpPr>
            <a:cxnSpLocks/>
          </p:cNvCxnSpPr>
          <p:nvPr/>
        </p:nvCxnSpPr>
        <p:spPr>
          <a:xfrm>
            <a:off x="1905000" y="5460621"/>
            <a:ext cx="0" cy="1063023"/>
          </a:xfrm>
          <a:prstGeom prst="straightConnector1">
            <a:avLst/>
          </a:prstGeom>
          <a:ln w="38100">
            <a:solidFill>
              <a:srgbClr val="5CC0D4"/>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pic>
        <p:nvPicPr>
          <p:cNvPr id="1030" name="Picture 6">
            <a:extLst>
              <a:ext uri="{FF2B5EF4-FFF2-40B4-BE49-F238E27FC236}">
                <a16:creationId xmlns:a16="http://schemas.microsoft.com/office/drawing/2014/main" id="{581BB29F-DB94-850D-43E9-DFDF706EA617}"/>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7820" y="5564255"/>
            <a:ext cx="782846" cy="14909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395CF2B9-54B0-6284-FE90-2C92B08F7768}"/>
              </a:ext>
              <a:ext uri="{C183D7F6-B498-43B3-948B-1728B52AA6E4}">
                <adec:decorative xmlns:adec="http://schemas.microsoft.com/office/drawing/2017/decorative" val="1"/>
              </a:ext>
            </a:extLst>
          </p:cNvPr>
          <p:cNvSpPr txBox="1"/>
          <p:nvPr/>
        </p:nvSpPr>
        <p:spPr>
          <a:xfrm>
            <a:off x="6840290" y="857532"/>
            <a:ext cx="1143000"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 </a:t>
            </a:r>
            <a:r>
              <a:rPr lang="en-US" sz="1400" b="1" dirty="0">
                <a:solidFill>
                  <a:srgbClr val="5CC0D4"/>
                </a:solidFill>
                <a:latin typeface="Arial" panose="020B0604020202020204" pitchFamily="34" charset="0"/>
                <a:cs typeface="Arial" panose="020B0604020202020204" pitchFamily="34" charset="0"/>
              </a:rPr>
              <a:t>1974-1980</a:t>
            </a:r>
          </a:p>
        </p:txBody>
      </p:sp>
      <p:sp>
        <p:nvSpPr>
          <p:cNvPr id="51" name="TextBox 50">
            <a:extLst>
              <a:ext uri="{FF2B5EF4-FFF2-40B4-BE49-F238E27FC236}">
                <a16:creationId xmlns:a16="http://schemas.microsoft.com/office/drawing/2014/main" id="{65859210-A916-585E-DEEF-EF2D0566638D}"/>
              </a:ext>
              <a:ext uri="{C183D7F6-B498-43B3-948B-1728B52AA6E4}">
                <adec:decorative xmlns:adec="http://schemas.microsoft.com/office/drawing/2017/decorative" val="1"/>
              </a:ext>
            </a:extLst>
          </p:cNvPr>
          <p:cNvSpPr txBox="1"/>
          <p:nvPr/>
        </p:nvSpPr>
        <p:spPr>
          <a:xfrm>
            <a:off x="6934742" y="1115287"/>
            <a:ext cx="952608" cy="246221"/>
          </a:xfrm>
          <a:prstGeom prst="rect">
            <a:avLst/>
          </a:prstGeom>
          <a:noFill/>
        </p:spPr>
        <p:txBody>
          <a:bodyPr wrap="square" rtlCol="0">
            <a:spAutoFit/>
          </a:bodyPr>
          <a:lstStyle/>
          <a:p>
            <a:r>
              <a:rPr lang="en-US" sz="1000" dirty="0"/>
              <a:t>First AI Winter</a:t>
            </a:r>
          </a:p>
        </p:txBody>
      </p:sp>
      <p:sp>
        <p:nvSpPr>
          <p:cNvPr id="52" name="TextBox 51">
            <a:extLst>
              <a:ext uri="{FF2B5EF4-FFF2-40B4-BE49-F238E27FC236}">
                <a16:creationId xmlns:a16="http://schemas.microsoft.com/office/drawing/2014/main" id="{52D25F7D-9624-A834-29B0-3E25E381631A}"/>
              </a:ext>
              <a:ext uri="{C183D7F6-B498-43B3-948B-1728B52AA6E4}">
                <adec:decorative xmlns:adec="http://schemas.microsoft.com/office/drawing/2017/decorative" val="1"/>
              </a:ext>
            </a:extLst>
          </p:cNvPr>
          <p:cNvSpPr txBox="1"/>
          <p:nvPr/>
        </p:nvSpPr>
        <p:spPr>
          <a:xfrm>
            <a:off x="6840290" y="1482627"/>
            <a:ext cx="1143000"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 </a:t>
            </a:r>
            <a:r>
              <a:rPr lang="en-US" sz="1400" b="1" dirty="0">
                <a:solidFill>
                  <a:srgbClr val="5CC0D4"/>
                </a:solidFill>
                <a:latin typeface="Arial" panose="020B0604020202020204" pitchFamily="34" charset="0"/>
                <a:cs typeface="Arial" panose="020B0604020202020204" pitchFamily="34" charset="0"/>
              </a:rPr>
              <a:t>1987-1993</a:t>
            </a:r>
          </a:p>
        </p:txBody>
      </p:sp>
      <p:sp>
        <p:nvSpPr>
          <p:cNvPr id="53" name="TextBox 52">
            <a:extLst>
              <a:ext uri="{FF2B5EF4-FFF2-40B4-BE49-F238E27FC236}">
                <a16:creationId xmlns:a16="http://schemas.microsoft.com/office/drawing/2014/main" id="{C9D518F0-81D3-89FA-4C33-DA33C47775C4}"/>
              </a:ext>
              <a:ext uri="{C183D7F6-B498-43B3-948B-1728B52AA6E4}">
                <adec:decorative xmlns:adec="http://schemas.microsoft.com/office/drawing/2017/decorative" val="1"/>
              </a:ext>
            </a:extLst>
          </p:cNvPr>
          <p:cNvSpPr txBox="1"/>
          <p:nvPr/>
        </p:nvSpPr>
        <p:spPr>
          <a:xfrm>
            <a:off x="6952451" y="1750689"/>
            <a:ext cx="1198467" cy="246221"/>
          </a:xfrm>
          <a:prstGeom prst="rect">
            <a:avLst/>
          </a:prstGeom>
          <a:noFill/>
        </p:spPr>
        <p:txBody>
          <a:bodyPr wrap="square" rtlCol="0">
            <a:spAutoFit/>
          </a:bodyPr>
          <a:lstStyle/>
          <a:p>
            <a:r>
              <a:rPr lang="en-US" sz="1000" dirty="0"/>
              <a:t>Second AI Winter</a:t>
            </a:r>
          </a:p>
        </p:txBody>
      </p:sp>
      <p:sp>
        <p:nvSpPr>
          <p:cNvPr id="54" name="Rectangle 53">
            <a:extLst>
              <a:ext uri="{FF2B5EF4-FFF2-40B4-BE49-F238E27FC236}">
                <a16:creationId xmlns:a16="http://schemas.microsoft.com/office/drawing/2014/main" id="{F01C1D97-FE73-4B19-E7F8-246B9B9B6C4F}"/>
              </a:ext>
              <a:ext uri="{C183D7F6-B498-43B3-948B-1728B52AA6E4}">
                <adec:decorative xmlns:adec="http://schemas.microsoft.com/office/drawing/2017/decorative" val="1"/>
              </a:ext>
            </a:extLst>
          </p:cNvPr>
          <p:cNvSpPr/>
          <p:nvPr/>
        </p:nvSpPr>
        <p:spPr>
          <a:xfrm>
            <a:off x="7626616" y="4991393"/>
            <a:ext cx="816563" cy="18048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3078" name="Picture 6">
            <a:extLst>
              <a:ext uri="{FF2B5EF4-FFF2-40B4-BE49-F238E27FC236}">
                <a16:creationId xmlns:a16="http://schemas.microsoft.com/office/drawing/2014/main" id="{0B60143D-E955-D7F1-002D-2BC76CC444E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44" y="6155259"/>
            <a:ext cx="1097443" cy="26438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AAF524EC-A651-8C0B-CC3E-09EE8DA1F9F8}"/>
              </a:ext>
              <a:ext uri="{C183D7F6-B498-43B3-948B-1728B52AA6E4}">
                <adec:decorative xmlns:adec="http://schemas.microsoft.com/office/drawing/2017/decorative" val="1"/>
              </a:ext>
            </a:extLst>
          </p:cNvPr>
          <p:cNvCxnSpPr>
            <a:cxnSpLocks/>
          </p:cNvCxnSpPr>
          <p:nvPr/>
        </p:nvCxnSpPr>
        <p:spPr>
          <a:xfrm>
            <a:off x="533400" y="4874245"/>
            <a:ext cx="0" cy="1697334"/>
          </a:xfrm>
          <a:prstGeom prst="straightConnector1">
            <a:avLst/>
          </a:prstGeom>
          <a:ln w="38100">
            <a:solidFill>
              <a:srgbClr val="5CC0D4"/>
            </a:soli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14" name="TextBox 13">
            <a:extLst>
              <a:ext uri="{FF2B5EF4-FFF2-40B4-BE49-F238E27FC236}">
                <a16:creationId xmlns:a16="http://schemas.microsoft.com/office/drawing/2014/main" id="{F11F3C1F-784F-C7AC-488F-58827953A71A}"/>
              </a:ext>
              <a:ext uri="{C183D7F6-B498-43B3-948B-1728B52AA6E4}">
                <adec:decorative xmlns:adec="http://schemas.microsoft.com/office/drawing/2017/decorative" val="1"/>
              </a:ext>
            </a:extLst>
          </p:cNvPr>
          <p:cNvSpPr txBox="1"/>
          <p:nvPr/>
        </p:nvSpPr>
        <p:spPr>
          <a:xfrm rot="16200000">
            <a:off x="233318" y="4461296"/>
            <a:ext cx="600163" cy="307777"/>
          </a:xfrm>
          <a:prstGeom prst="rect">
            <a:avLst/>
          </a:prstGeom>
          <a:noFill/>
        </p:spPr>
        <p:txBody>
          <a:bodyPr wrap="square" rtlCol="0">
            <a:spAutoFit/>
          </a:bodyPr>
          <a:lstStyle/>
          <a:p>
            <a:r>
              <a:rPr lang="en-US" sz="1400" b="1" dirty="0">
                <a:solidFill>
                  <a:srgbClr val="5CC0D4"/>
                </a:solidFill>
                <a:latin typeface="Arial" panose="020B0604020202020204" pitchFamily="34" charset="0"/>
                <a:cs typeface="Arial" panose="020B0604020202020204" pitchFamily="34" charset="0"/>
              </a:rPr>
              <a:t>2010</a:t>
            </a:r>
            <a:endParaRPr lang="en-US" b="1" dirty="0">
              <a:solidFill>
                <a:srgbClr val="5CC0D4"/>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42E7D22-D41C-92F6-9B6D-410F3819FBAA}"/>
              </a:ext>
              <a:ext uri="{C183D7F6-B498-43B3-948B-1728B52AA6E4}">
                <adec:decorative xmlns:adec="http://schemas.microsoft.com/office/drawing/2017/decorative" val="1"/>
              </a:ext>
            </a:extLst>
          </p:cNvPr>
          <p:cNvSpPr txBox="1"/>
          <p:nvPr/>
        </p:nvSpPr>
        <p:spPr>
          <a:xfrm>
            <a:off x="852001" y="6347895"/>
            <a:ext cx="1254899" cy="276999"/>
          </a:xfrm>
          <a:prstGeom prst="rect">
            <a:avLst/>
          </a:prstGeom>
          <a:noFill/>
        </p:spPr>
        <p:txBody>
          <a:bodyPr wrap="square" rtlCol="0">
            <a:spAutoFit/>
          </a:bodyPr>
          <a:lstStyle/>
          <a:p>
            <a:r>
              <a:rPr lang="en-US" sz="1200" dirty="0"/>
              <a:t>Now Google</a:t>
            </a:r>
          </a:p>
        </p:txBody>
      </p:sp>
      <p:sp>
        <p:nvSpPr>
          <p:cNvPr id="21" name="Rectangle 20">
            <a:extLst>
              <a:ext uri="{FF2B5EF4-FFF2-40B4-BE49-F238E27FC236}">
                <a16:creationId xmlns:a16="http://schemas.microsoft.com/office/drawing/2014/main" id="{11995A03-E0E7-29D7-4EED-F96522DBDDC3}"/>
              </a:ext>
              <a:ext uri="{C183D7F6-B498-43B3-948B-1728B52AA6E4}">
                <adec:decorative xmlns:adec="http://schemas.microsoft.com/office/drawing/2017/decorative" val="1"/>
              </a:ext>
            </a:extLst>
          </p:cNvPr>
          <p:cNvSpPr/>
          <p:nvPr/>
        </p:nvSpPr>
        <p:spPr>
          <a:xfrm>
            <a:off x="825269" y="5340126"/>
            <a:ext cx="563895" cy="12049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1" name="TextBox 30">
            <a:extLst>
              <a:ext uri="{FF2B5EF4-FFF2-40B4-BE49-F238E27FC236}">
                <a16:creationId xmlns:a16="http://schemas.microsoft.com/office/drawing/2014/main" id="{1E9EF776-5AD9-AE21-0EFB-DFA7739793DD}"/>
              </a:ext>
              <a:ext uri="{C183D7F6-B498-43B3-948B-1728B52AA6E4}">
                <adec:decorative xmlns:adec="http://schemas.microsoft.com/office/drawing/2017/decorative" val="1"/>
              </a:ext>
            </a:extLst>
          </p:cNvPr>
          <p:cNvSpPr txBox="1"/>
          <p:nvPr/>
        </p:nvSpPr>
        <p:spPr>
          <a:xfrm>
            <a:off x="6700858" y="2831806"/>
            <a:ext cx="1475427" cy="553998"/>
          </a:xfrm>
          <a:prstGeom prst="rect">
            <a:avLst/>
          </a:prstGeom>
          <a:noFill/>
        </p:spPr>
        <p:txBody>
          <a:bodyPr wrap="square" rtlCol="0">
            <a:spAutoFit/>
          </a:bodyPr>
          <a:lstStyle/>
          <a:p>
            <a:r>
              <a:rPr lang="en-US" sz="1000" dirty="0"/>
              <a:t>1989: Universal approximation theorem for neural networks. </a:t>
            </a:r>
          </a:p>
        </p:txBody>
      </p:sp>
      <p:sp>
        <p:nvSpPr>
          <p:cNvPr id="2" name="Rectangle 1">
            <a:extLst>
              <a:ext uri="{FF2B5EF4-FFF2-40B4-BE49-F238E27FC236}">
                <a16:creationId xmlns:a16="http://schemas.microsoft.com/office/drawing/2014/main" id="{C9D1EE7D-9285-0B2F-8261-9AC4166AF320}"/>
              </a:ext>
              <a:ext uri="{C183D7F6-B498-43B3-948B-1728B52AA6E4}">
                <adec:decorative xmlns:adec="http://schemas.microsoft.com/office/drawing/2017/decorative" val="1"/>
              </a:ext>
            </a:extLst>
          </p:cNvPr>
          <p:cNvSpPr/>
          <p:nvPr/>
        </p:nvSpPr>
        <p:spPr>
          <a:xfrm>
            <a:off x="4424291" y="685799"/>
            <a:ext cx="914400" cy="429487"/>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237974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VIDIA Reportedly Preparing GeForce Titan GPU With GK110 Core">
            <a:extLst>
              <a:ext uri="{FF2B5EF4-FFF2-40B4-BE49-F238E27FC236}">
                <a16:creationId xmlns:a16="http://schemas.microsoft.com/office/drawing/2014/main" id="{1F1272BB-CDE8-BD1E-CF97-51B038D73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61" t="3876" r="2139" b="-1"/>
          <a:stretch/>
        </p:blipFill>
        <p:spPr bwMode="auto">
          <a:xfrm>
            <a:off x="20" y="10"/>
            <a:ext cx="6501364"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96901" y="1161288"/>
            <a:ext cx="2578608" cy="1124712"/>
          </a:xfrm>
        </p:spPr>
        <p:txBody>
          <a:bodyPr anchor="b">
            <a:normAutofit/>
          </a:bodyPr>
          <a:lstStyle/>
          <a:p>
            <a:r>
              <a:rPr lang="en-US" sz="2400">
                <a:solidFill>
                  <a:schemeClr val="bg1"/>
                </a:solidFill>
              </a:rPr>
              <a:t>What accounts for recent successes in AI?</a:t>
            </a:r>
          </a:p>
        </p:txBody>
      </p:sp>
      <p:sp>
        <p:nvSpPr>
          <p:cNvPr id="3083" name="Rectangle 308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5" name="Rectangle 308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296901" y="2718054"/>
            <a:ext cx="2579179" cy="3207258"/>
          </a:xfrm>
        </p:spPr>
        <p:txBody>
          <a:bodyPr anchor="t">
            <a:normAutofit/>
          </a:bodyPr>
          <a:lstStyle/>
          <a:p>
            <a:pPr>
              <a:buFont typeface="Arial" pitchFamily="34" charset="0"/>
              <a:buChar char="•"/>
            </a:pPr>
            <a:r>
              <a:rPr lang="en-US" sz="1500">
                <a:solidFill>
                  <a:schemeClr val="bg1"/>
                </a:solidFill>
              </a:rPr>
              <a:t>Faster computers and specialized hardware (GPUs).</a:t>
            </a:r>
          </a:p>
          <a:p>
            <a:r>
              <a:rPr lang="en-US" sz="1500">
                <a:solidFill>
                  <a:schemeClr val="bg1"/>
                </a:solidFill>
              </a:rPr>
              <a:t>Lots of data (the Internet, text, sensors) and storage (cloud)</a:t>
            </a:r>
          </a:p>
          <a:p>
            <a:pPr>
              <a:buFont typeface="Arial" pitchFamily="34" charset="0"/>
              <a:buChar char="•"/>
            </a:pPr>
            <a:r>
              <a:rPr lang="en-US" sz="1500">
                <a:solidFill>
                  <a:schemeClr val="bg1"/>
                </a:solidFill>
              </a:rPr>
              <a:t>Dominance of machine learning.</a:t>
            </a:r>
          </a:p>
          <a:p>
            <a:pPr>
              <a:buFont typeface="Arial" pitchFamily="34" charset="0"/>
              <a:buChar char="•"/>
            </a:pPr>
            <a:r>
              <a:rPr lang="en-US" sz="1500">
                <a:solidFill>
                  <a:schemeClr val="bg1"/>
                </a:solidFill>
              </a:rPr>
              <a:t> New optimization methods (deep learning).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828D4B-3260-9801-5A60-3E0616CCB243}"/>
              </a:ext>
            </a:extLst>
          </p:cNvPr>
          <p:cNvSpPr>
            <a:spLocks noGrp="1"/>
          </p:cNvSpPr>
          <p:nvPr>
            <p:ph type="title"/>
          </p:nvPr>
        </p:nvSpPr>
        <p:spPr/>
        <p:txBody>
          <a:bodyPr/>
          <a:lstStyle/>
          <a:p>
            <a:r>
              <a:rPr lang="en-US" dirty="0"/>
              <a:t>Overview</a:t>
            </a:r>
          </a:p>
        </p:txBody>
      </p:sp>
      <p:graphicFrame>
        <p:nvGraphicFramePr>
          <p:cNvPr id="4" name="Content Placeholder 3" descr="This lecture is about:&#10;What is AI?&#10;The history of AI.&#10;AI today.&#10;And finally, about Ethics and Safety.">
            <a:extLst>
              <a:ext uri="{FF2B5EF4-FFF2-40B4-BE49-F238E27FC236}">
                <a16:creationId xmlns:a16="http://schemas.microsoft.com/office/drawing/2014/main" id="{AAEAB6F2-DD79-4218-9B7D-697B6DFFFAF5}"/>
              </a:ext>
            </a:extLst>
          </p:cNvPr>
          <p:cNvGraphicFramePr>
            <a:graphicFrameLocks noGrp="1"/>
          </p:cNvGraphicFramePr>
          <p:nvPr>
            <p:ph idx="1"/>
            <p:extLst>
              <p:ext uri="{D42A27DB-BD31-4B8C-83A1-F6EECF244321}">
                <p14:modId xmlns:p14="http://schemas.microsoft.com/office/powerpoint/2010/main" val="4152365874"/>
              </p:ext>
            </p:extLst>
          </p:nvPr>
        </p:nvGraphicFramePr>
        <p:xfrm>
          <a:off x="630959" y="1027909"/>
          <a:ext cx="7886700" cy="3813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1B851D21-EA66-742C-D0B7-14E6BAA7ACAF}"/>
              </a:ext>
            </a:extLst>
          </p:cNvPr>
          <p:cNvSpPr/>
          <p:nvPr/>
        </p:nvSpPr>
        <p:spPr>
          <a:xfrm>
            <a:off x="1866900" y="5181600"/>
            <a:ext cx="5410200" cy="83026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t>AI Ethics &amp; Safety</a:t>
            </a:r>
          </a:p>
        </p:txBody>
      </p:sp>
    </p:spTree>
    <p:extLst>
      <p:ext uri="{BB962C8B-B14F-4D97-AF65-F5344CB8AC3E}">
        <p14:creationId xmlns:p14="http://schemas.microsoft.com/office/powerpoint/2010/main" val="3431697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234" y="349666"/>
            <a:ext cx="4384178" cy="1638377"/>
          </a:xfrm>
        </p:spPr>
        <p:txBody>
          <a:bodyPr anchor="b">
            <a:normAutofit/>
          </a:bodyPr>
          <a:lstStyle/>
          <a:p>
            <a:r>
              <a:rPr lang="en-US" sz="2600"/>
              <a:t>AI is harder than originally thought</a:t>
            </a:r>
            <a:br>
              <a:rPr lang="en-US" sz="2600"/>
            </a:br>
            <a:br>
              <a:rPr lang="en-US" sz="2600"/>
            </a:br>
            <a:r>
              <a:rPr lang="en-US" sz="2600"/>
              <a:t>Herbert Simon, 1957</a:t>
            </a:r>
          </a:p>
        </p:txBody>
      </p:sp>
      <p:sp>
        <p:nvSpPr>
          <p:cNvPr id="3" name="Content Placeholder 2"/>
          <p:cNvSpPr>
            <a:spLocks noGrp="1"/>
          </p:cNvSpPr>
          <p:nvPr>
            <p:ph idx="1"/>
          </p:nvPr>
        </p:nvSpPr>
        <p:spPr>
          <a:xfrm>
            <a:off x="440991" y="2146816"/>
            <a:ext cx="4723706" cy="3641888"/>
          </a:xfrm>
        </p:spPr>
        <p:txBody>
          <a:bodyPr anchor="ctr">
            <a:normAutofit lnSpcReduction="10000"/>
          </a:bodyPr>
          <a:lstStyle/>
          <a:p>
            <a:pPr marL="0" indent="0">
              <a:buNone/>
            </a:pPr>
            <a:r>
              <a:rPr lang="en-US" sz="1800" i="1" dirty="0"/>
              <a:t>“It is not my aim to surprise or shock you--- but … there are now in the world  machines that think, that learn and that create. Moreover, their ability to do these things is going to increase rapidly until---in a visible future---the range of problems they can handle will be coextensive with the range to which human mind has been applied. </a:t>
            </a:r>
            <a:r>
              <a:rPr lang="en-US" sz="1800" b="1" i="1" dirty="0"/>
              <a:t>More precisely: within 10 years a computer would be chess champion, and an important new mathematical theorem would be proved by a computer</a:t>
            </a:r>
            <a:r>
              <a:rPr lang="en-US" sz="1800" i="1" dirty="0"/>
              <a:t>.”</a:t>
            </a:r>
            <a:br>
              <a:rPr lang="en-US" sz="1800" i="1" dirty="0"/>
            </a:br>
            <a:endParaRPr lang="en-US" sz="1800" i="1" dirty="0"/>
          </a:p>
          <a:p>
            <a:pPr marL="0" indent="0">
              <a:buNone/>
            </a:pPr>
            <a:r>
              <a:rPr lang="en-US" sz="1800" dirty="0"/>
              <a:t>Simon’s prediction came true --- but 40 years later instead of 10</a:t>
            </a:r>
          </a:p>
        </p:txBody>
      </p:sp>
      <p:pic>
        <p:nvPicPr>
          <p:cNvPr id="173058"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l="1881" r="14245" b="-3"/>
          <a:stretch/>
        </p:blipFill>
        <p:spPr bwMode="auto">
          <a:xfrm>
            <a:off x="5566031" y="627956"/>
            <a:ext cx="3176637" cy="535337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304800" y="365128"/>
            <a:ext cx="8619066" cy="1325563"/>
          </a:xfrm>
        </p:spPr>
        <p:txBody>
          <a:bodyPr>
            <a:normAutofit/>
          </a:bodyPr>
          <a:lstStyle/>
          <a:p>
            <a:pPr eaLnBrk="1" hangingPunct="1">
              <a:defRPr/>
            </a:pPr>
            <a:r>
              <a:rPr lang="en-US" sz="3200" dirty="0"/>
              <a:t>From Blocks World to Modern Object Recognition</a:t>
            </a:r>
          </a:p>
        </p:txBody>
      </p:sp>
      <p:pic>
        <p:nvPicPr>
          <p:cNvPr id="38915" name="Picture 4">
            <a:extLst>
              <a:ext uri="{C183D7F6-B498-43B3-948B-1728B52AA6E4}">
                <adec:decorative xmlns:adec="http://schemas.microsoft.com/office/drawing/2017/decorative" val="1"/>
              </a:ext>
            </a:extLst>
          </p:cNvPr>
          <p:cNvPicPr>
            <a:picLocks noChangeAspect="1" noChangeArrowheads="1"/>
          </p:cNvPicPr>
          <p:nvPr/>
        </p:nvPicPr>
        <p:blipFill>
          <a:blip r:embed="rId3" cstate="print"/>
          <a:srcRect/>
          <a:stretch>
            <a:fillRect/>
          </a:stretch>
        </p:blipFill>
        <p:spPr bwMode="auto">
          <a:xfrm>
            <a:off x="381002" y="1600200"/>
            <a:ext cx="3799265" cy="4800600"/>
          </a:xfrm>
          <a:prstGeom prst="rect">
            <a:avLst/>
          </a:prstGeom>
          <a:noFill/>
          <a:ln w="19050">
            <a:noFill/>
            <a:miter lim="800000"/>
            <a:headEnd/>
            <a:tailEnd/>
          </a:ln>
        </p:spPr>
      </p:pic>
      <p:sp>
        <p:nvSpPr>
          <p:cNvPr id="38916" name="Rectangle 5"/>
          <p:cNvSpPr>
            <a:spLocks noChangeArrowheads="1"/>
          </p:cNvSpPr>
          <p:nvPr/>
        </p:nvSpPr>
        <p:spPr bwMode="auto">
          <a:xfrm>
            <a:off x="1333500" y="1394767"/>
            <a:ext cx="1828800" cy="400110"/>
          </a:xfrm>
          <a:prstGeom prst="rect">
            <a:avLst/>
          </a:prstGeom>
          <a:noFill/>
          <a:ln w="19050">
            <a:noFill/>
            <a:miter lim="800000"/>
            <a:headEnd/>
            <a:tailEnd/>
          </a:ln>
        </p:spPr>
        <p:txBody>
          <a:bodyPr wrap="square" anchor="ctr">
            <a:spAutoFit/>
          </a:bodyPr>
          <a:lstStyle/>
          <a:p>
            <a:pPr algn="l">
              <a:spcBef>
                <a:spcPct val="0"/>
              </a:spcBef>
            </a:pPr>
            <a:r>
              <a:rPr lang="en-US" sz="2000" dirty="0"/>
              <a:t>Roberts (1963)</a:t>
            </a:r>
          </a:p>
        </p:txBody>
      </p:sp>
      <p:sp>
        <p:nvSpPr>
          <p:cNvPr id="6" name="Down Arrow 5">
            <a:extLst>
              <a:ext uri="{C183D7F6-B498-43B3-948B-1728B52AA6E4}">
                <adec:decorative xmlns:adec="http://schemas.microsoft.com/office/drawing/2017/decorative" val="1"/>
              </a:ext>
            </a:extLst>
          </p:cNvPr>
          <p:cNvSpPr/>
          <p:nvPr/>
        </p:nvSpPr>
        <p:spPr bwMode="auto">
          <a:xfrm>
            <a:off x="6172200" y="4495241"/>
            <a:ext cx="762000" cy="1066800"/>
          </a:xfrm>
          <a:prstGeom prst="downArrow">
            <a:avLst/>
          </a:prstGeom>
          <a:solidFill>
            <a:srgbClr val="FF9900"/>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1">
              <a:solidFill>
                <a:srgbClr val="FFFF00"/>
              </a:solidFill>
              <a:latin typeface="Arial" charset="0"/>
            </a:endParaRPr>
          </a:p>
        </p:txBody>
      </p:sp>
      <p:sp>
        <p:nvSpPr>
          <p:cNvPr id="7" name="Rectangle 5"/>
          <p:cNvSpPr>
            <a:spLocks noChangeArrowheads="1"/>
          </p:cNvSpPr>
          <p:nvPr/>
        </p:nvSpPr>
        <p:spPr bwMode="auto">
          <a:xfrm>
            <a:off x="5334000" y="5539955"/>
            <a:ext cx="2667000" cy="707886"/>
          </a:xfrm>
          <a:prstGeom prst="rect">
            <a:avLst/>
          </a:prstGeom>
          <a:noFill/>
          <a:ln w="19050">
            <a:noFill/>
            <a:miter lim="800000"/>
            <a:headEnd/>
            <a:tailEnd/>
          </a:ln>
        </p:spPr>
        <p:txBody>
          <a:bodyPr wrap="square" anchor="ctr">
            <a:spAutoFit/>
          </a:bodyPr>
          <a:lstStyle/>
          <a:p>
            <a:pPr algn="l">
              <a:spcBef>
                <a:spcPct val="0"/>
              </a:spcBef>
            </a:pPr>
            <a:r>
              <a:rPr lang="en-US" sz="2000" dirty="0"/>
              <a:t>This is a lot harder! </a:t>
            </a:r>
            <a:br>
              <a:rPr lang="en-US" sz="2000" dirty="0"/>
            </a:br>
            <a:r>
              <a:rPr lang="en-US" sz="2000" dirty="0"/>
              <a:t>But we can do it now….</a:t>
            </a:r>
          </a:p>
        </p:txBody>
      </p:sp>
      <p:sp>
        <p:nvSpPr>
          <p:cNvPr id="8" name="Down Arrow 7">
            <a:extLst>
              <a:ext uri="{C183D7F6-B498-43B3-948B-1728B52AA6E4}">
                <adec:decorative xmlns:adec="http://schemas.microsoft.com/office/drawing/2017/decorative" val="1"/>
              </a:ext>
            </a:extLst>
          </p:cNvPr>
          <p:cNvSpPr/>
          <p:nvPr/>
        </p:nvSpPr>
        <p:spPr bwMode="auto">
          <a:xfrm>
            <a:off x="1981200" y="3817145"/>
            <a:ext cx="533400" cy="457200"/>
          </a:xfrm>
          <a:prstGeom prst="downArrow">
            <a:avLst/>
          </a:prstGeom>
          <a:solidFill>
            <a:srgbClr val="FF9900"/>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1">
              <a:solidFill>
                <a:srgbClr val="FFFF00"/>
              </a:solidFill>
              <a:latin typeface="Arial" charset="0"/>
            </a:endParaRPr>
          </a:p>
        </p:txBody>
      </p:sp>
      <p:pic>
        <p:nvPicPr>
          <p:cNvPr id="2050" name="Picture 2" descr="This innovative software can now recognise thousands of objects in real ...">
            <a:extLst>
              <a:ext uri="{FF2B5EF4-FFF2-40B4-BE49-F238E27FC236}">
                <a16:creationId xmlns:a16="http://schemas.microsoft.com/office/drawing/2014/main" id="{EB8FDE67-0F6E-3E10-141A-EEAD645ED4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333" y="1924050"/>
            <a:ext cx="4436533" cy="2495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D76725-6870-B2E3-77BF-A2BD87507896}"/>
              </a:ext>
            </a:extLst>
          </p:cNvPr>
          <p:cNvSpPr txBox="1"/>
          <p:nvPr/>
        </p:nvSpPr>
        <p:spPr>
          <a:xfrm>
            <a:off x="6197600" y="1447800"/>
            <a:ext cx="736600" cy="369332"/>
          </a:xfrm>
          <a:prstGeom prst="rect">
            <a:avLst/>
          </a:prstGeom>
          <a:noFill/>
        </p:spPr>
        <p:txBody>
          <a:bodyPr wrap="square">
            <a:spAutoFit/>
          </a:bodyPr>
          <a:lstStyle/>
          <a:p>
            <a:pPr algn="l">
              <a:spcBef>
                <a:spcPct val="0"/>
              </a:spcBef>
            </a:pPr>
            <a:r>
              <a:rPr lang="en-US" sz="1800" dirty="0"/>
              <a:t>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600" y="321736"/>
            <a:ext cx="3852312" cy="1135737"/>
          </a:xfrm>
        </p:spPr>
        <p:txBody>
          <a:bodyPr>
            <a:normAutofit/>
          </a:bodyPr>
          <a:lstStyle/>
          <a:p>
            <a:r>
              <a:rPr lang="en-US" sz="3100"/>
              <a:t>“Moravec’s Paradox”</a:t>
            </a:r>
          </a:p>
        </p:txBody>
      </p:sp>
      <p:sp>
        <p:nvSpPr>
          <p:cNvPr id="3" name="Content Placeholder 2"/>
          <p:cNvSpPr>
            <a:spLocks noGrp="1"/>
          </p:cNvSpPr>
          <p:nvPr>
            <p:ph idx="1"/>
          </p:nvPr>
        </p:nvSpPr>
        <p:spPr>
          <a:xfrm>
            <a:off x="381000" y="1457471"/>
            <a:ext cx="4191000" cy="4719492"/>
          </a:xfrm>
        </p:spPr>
        <p:txBody>
          <a:bodyPr>
            <a:normAutofit/>
          </a:bodyPr>
          <a:lstStyle/>
          <a:p>
            <a:pPr marL="0" indent="0">
              <a:buNone/>
            </a:pPr>
            <a:r>
              <a:rPr lang="en-US" sz="1800" dirty="0"/>
              <a:t>Hans Moravec (1988): </a:t>
            </a:r>
            <a:r>
              <a:rPr lang="en-US" sz="1800" i="1" dirty="0"/>
              <a:t>“It is comparatively easy to make computers exhibit adult level performance on intelligence tests or playing checkers, and </a:t>
            </a:r>
            <a:r>
              <a:rPr lang="en-US" sz="1800" b="1" i="1" dirty="0"/>
              <a:t>difficult or impossible to give them the skills of a one-year-old when it comes to perception and mobility</a:t>
            </a:r>
            <a:r>
              <a:rPr lang="en-US" sz="1800" i="1" dirty="0"/>
              <a:t>.”</a:t>
            </a:r>
          </a:p>
          <a:p>
            <a:pPr marL="0" indent="0">
              <a:buNone/>
            </a:pPr>
            <a:endParaRPr lang="en-US" sz="1800" dirty="0"/>
          </a:p>
          <a:p>
            <a:pPr marL="0" indent="0">
              <a:buNone/>
            </a:pPr>
            <a:r>
              <a:rPr lang="en-US" sz="1800" dirty="0"/>
              <a:t>A teenager can learn how to drive in a few hours with very little input, but we still have no truly self-driving car.</a:t>
            </a:r>
          </a:p>
        </p:txBody>
      </p:sp>
      <p:pic>
        <p:nvPicPr>
          <p:cNvPr id="4" name="Picture 4" descr="google robot boston dynamics atlas soldier">
            <a:extLst>
              <a:ext uri="{FF2B5EF4-FFF2-40B4-BE49-F238E27FC236}">
                <a16:creationId xmlns:a16="http://schemas.microsoft.com/office/drawing/2014/main" id="{6DBF3E84-DBBC-4E84-9EC9-66A5DB2E2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54" r="29026" b="-1"/>
          <a:stretch/>
        </p:blipFill>
        <p:spPr bwMode="auto">
          <a:xfrm>
            <a:off x="4809089" y="10"/>
            <a:ext cx="4334913"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CE2878-CA29-4578-B017-08092CEE3BEE}"/>
              </a:ext>
            </a:extLst>
          </p:cNvPr>
          <p:cNvSpPr/>
          <p:nvPr/>
        </p:nvSpPr>
        <p:spPr>
          <a:xfrm>
            <a:off x="4800602" y="6427115"/>
            <a:ext cx="3877713" cy="430887"/>
          </a:xfrm>
          <a:prstGeom prst="rect">
            <a:avLst/>
          </a:prstGeom>
        </p:spPr>
        <p:txBody>
          <a:bodyPr wrap="square">
            <a:spAutoFit/>
          </a:bodyPr>
          <a:lstStyle/>
          <a:p>
            <a:r>
              <a:rPr lang="en-US" sz="1050" dirty="0">
                <a:solidFill>
                  <a:schemeClr val="bg1"/>
                </a:solidFill>
                <a:hlinkClick r:id="rId4">
                  <a:extLst>
                    <a:ext uri="{A12FA001-AC4F-418D-AE19-62706E023703}">
                      <ahyp:hlinkClr xmlns:ahyp="http://schemas.microsoft.com/office/drawing/2018/hyperlinkcolor" val="tx"/>
                    </a:ext>
                  </a:extLst>
                </a:hlinkClick>
              </a:rPr>
              <a:t>https://www.newsweek.com/googles-new-two-legged-robot-future-warfare-429831</a:t>
            </a:r>
            <a:endParaRPr lang="en-US" sz="105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fontScale="90000"/>
          </a:bodyPr>
          <a:lstStyle/>
          <a:p>
            <a:r>
              <a:rPr lang="en-US" dirty="0"/>
              <a:t>The AI Effect: </a:t>
            </a:r>
            <a:br>
              <a:rPr lang="en-US" dirty="0"/>
            </a:br>
            <a:r>
              <a:rPr lang="en-US" dirty="0"/>
              <a:t>AI gets no respect?</a:t>
            </a:r>
          </a:p>
        </p:txBody>
      </p:sp>
      <p:sp>
        <p:nvSpPr>
          <p:cNvPr id="3" name="Content Placeholder 2"/>
          <p:cNvSpPr>
            <a:spLocks noGrp="1"/>
          </p:cNvSpPr>
          <p:nvPr>
            <p:ph idx="1"/>
          </p:nvPr>
        </p:nvSpPr>
        <p:spPr>
          <a:xfrm>
            <a:off x="3724075" y="2438402"/>
            <a:ext cx="4939867" cy="3785419"/>
          </a:xfrm>
        </p:spPr>
        <p:txBody>
          <a:bodyPr>
            <a:normAutofit/>
          </a:bodyPr>
          <a:lstStyle/>
          <a:p>
            <a:pPr marL="0" indent="0">
              <a:buNone/>
            </a:pPr>
            <a:r>
              <a:rPr lang="en-US" sz="1600" dirty="0"/>
              <a:t>As soon as a machine gets good at performing some task, the task is no longer considered to require much intelligence </a:t>
            </a:r>
          </a:p>
          <a:p>
            <a:pPr marL="0" indent="0">
              <a:buNone/>
            </a:pPr>
            <a:endParaRPr lang="en-US" sz="1600" dirty="0"/>
          </a:p>
          <a:p>
            <a:pPr>
              <a:buFont typeface="Arial" pitchFamily="34" charset="0"/>
              <a:buChar char="•"/>
            </a:pPr>
            <a:r>
              <a:rPr lang="en-US" sz="1600" dirty="0"/>
              <a:t>Calculating ability used to be prized – not anymore.</a:t>
            </a:r>
          </a:p>
          <a:p>
            <a:pPr>
              <a:buFont typeface="Arial" pitchFamily="34" charset="0"/>
              <a:buChar char="•"/>
            </a:pPr>
            <a:r>
              <a:rPr lang="en-US" sz="1600" dirty="0"/>
              <a:t>Chess was thought to require high intelligence – now computers play at a super-human level.</a:t>
            </a:r>
          </a:p>
          <a:p>
            <a:pPr>
              <a:buFont typeface="Arial" pitchFamily="34" charset="0"/>
              <a:buChar char="•"/>
            </a:pPr>
            <a:r>
              <a:rPr lang="en-US" sz="1600" dirty="0"/>
              <a:t>Learning once thought uniquely human - now machine learning is a well-developed discipline.</a:t>
            </a:r>
          </a:p>
          <a:p>
            <a:pPr>
              <a:buFont typeface="Arial" pitchFamily="34" charset="0"/>
              <a:buChar char="•"/>
            </a:pPr>
            <a:r>
              <a:rPr lang="en-US" sz="1600" dirty="0"/>
              <a:t>Art? “Even a monkey can do this!”</a:t>
            </a:r>
          </a:p>
        </p:txBody>
      </p:sp>
      <p:pic>
        <p:nvPicPr>
          <p:cNvPr id="1026" name="Picture 2" descr="Congo, the Late Chimpanzee Painter Whose Works Have Sold for ...">
            <a:extLst>
              <a:ext uri="{FF2B5EF4-FFF2-40B4-BE49-F238E27FC236}">
                <a16:creationId xmlns:a16="http://schemas.microsoft.com/office/drawing/2014/main" id="{A547E43F-7FA1-4385-A80C-22660F717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23" r="36533" b="-2"/>
          <a:stretch/>
        </p:blipFill>
        <p:spPr bwMode="auto">
          <a:xfrm>
            <a:off x="22"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E741301-A0B1-4515-BEB2-EBBA657D46B3}"/>
              </a:ext>
            </a:extLst>
          </p:cNvPr>
          <p:cNvSpPr>
            <a:spLocks noGrp="1"/>
          </p:cNvSpPr>
          <p:nvPr>
            <p:ph type="title"/>
          </p:nvPr>
        </p:nvSpPr>
        <p:spPr>
          <a:xfrm>
            <a:off x="628649" y="4428000"/>
            <a:ext cx="4607719" cy="1400400"/>
          </a:xfrm>
        </p:spPr>
        <p:txBody>
          <a:bodyPr vert="horz" wrap="square" lIns="91440" tIns="45720" rIns="91440" bIns="45720" rtlCol="0" anchor="b">
            <a:normAutofit/>
          </a:bodyPr>
          <a:lstStyle/>
          <a:p>
            <a:r>
              <a:rPr lang="en-US" sz="4900">
                <a:solidFill>
                  <a:schemeClr val="bg1"/>
                </a:solidFill>
              </a:rPr>
              <a:t>AI Today</a:t>
            </a:r>
          </a:p>
        </p:txBody>
      </p:sp>
      <p:sp>
        <p:nvSpPr>
          <p:cNvPr id="5" name="Text Placeholder 4">
            <a:extLst>
              <a:ext uri="{FF2B5EF4-FFF2-40B4-BE49-F238E27FC236}">
                <a16:creationId xmlns:a16="http://schemas.microsoft.com/office/drawing/2014/main" id="{BFC4CE63-B8C6-4E6A-89D0-4B283116F5C9}"/>
              </a:ext>
            </a:extLst>
          </p:cNvPr>
          <p:cNvSpPr>
            <a:spLocks noGrp="1"/>
          </p:cNvSpPr>
          <p:nvPr>
            <p:ph type="body" idx="1"/>
          </p:nvPr>
        </p:nvSpPr>
        <p:spPr>
          <a:xfrm>
            <a:off x="5894784" y="4716472"/>
            <a:ext cx="2620566" cy="1017896"/>
          </a:xfrm>
        </p:spPr>
        <p:txBody>
          <a:bodyPr vert="horz" lIns="91440" tIns="45720" rIns="91440" bIns="45720" rtlCol="0" anchor="b">
            <a:normAutofit/>
          </a:bodyPr>
          <a:lstStyle/>
          <a:p>
            <a:endParaRPr lang="en-US">
              <a:solidFill>
                <a:schemeClr val="bg1"/>
              </a:solidFill>
            </a:endParaRPr>
          </a:p>
        </p:txBody>
      </p:sp>
      <p:pic>
        <p:nvPicPr>
          <p:cNvPr id="1026" name="Picture 2" descr="Artificial Intelligence">
            <a:extLst>
              <a:ext uri="{FF2B5EF4-FFF2-40B4-BE49-F238E27FC236}">
                <a16:creationId xmlns:a16="http://schemas.microsoft.com/office/drawing/2014/main" id="{EF6007DD-FC33-4E3D-8978-BC877C3EF4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57"/>
          <a:stretch/>
        </p:blipFill>
        <p:spPr bwMode="auto">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034" name="Freeform: Shape 103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41227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E098381-895F-47D1-AC53-E214FF4AE7E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55" r="22790"/>
          <a:stretch/>
        </p:blipFill>
        <p:spPr bwMode="auto">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1CF1003-F955-43C1-860E-56D75CE04415}"/>
              </a:ext>
              <a:ext uri="{C183D7F6-B498-43B3-948B-1728B52AA6E4}">
                <adec:decorative xmlns:adec="http://schemas.microsoft.com/office/drawing/2017/decorative" val="1"/>
              </a:ext>
            </a:extLst>
          </p:cNvPr>
          <p:cNvPicPr>
            <a:picLocks noChangeAspect="1"/>
          </p:cNvPicPr>
          <p:nvPr/>
        </p:nvPicPr>
        <p:blipFill rotWithShape="1">
          <a:blip r:embed="rId4"/>
          <a:srcRect l="38257" t="17240" r="13760" b="7133"/>
          <a:stretch/>
        </p:blipFill>
        <p:spPr>
          <a:xfrm>
            <a:off x="4982468" y="3393630"/>
            <a:ext cx="4197278" cy="3456432"/>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4">
            <a:extLst>
              <a:ext uri="{C183D7F6-B498-43B3-948B-1728B52AA6E4}">
                <adec:decorative xmlns:adec="http://schemas.microsoft.com/office/drawing/2017/decorative" val="1"/>
              </a:ext>
            </a:extLst>
          </p:cNvPr>
          <p:cNvPicPr>
            <a:picLocks noChangeAspect="1" noChangeArrowheads="1"/>
          </p:cNvPicPr>
          <p:nvPr/>
        </p:nvPicPr>
        <p:blipFill rotWithShape="1">
          <a:blip r:embed="rId5" cstate="print"/>
          <a:srcRect l="18620" r="25449" b="-3"/>
          <a:stretch/>
        </p:blipFill>
        <p:spPr bwMode="auto">
          <a:xfrm>
            <a:off x="2392073"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p:spPr>
      </p:pic>
      <p:sp>
        <p:nvSpPr>
          <p:cNvPr id="23554" name="Title 1"/>
          <p:cNvSpPr>
            <a:spLocks noGrp="1"/>
          </p:cNvSpPr>
          <p:nvPr>
            <p:ph type="title"/>
          </p:nvPr>
        </p:nvSpPr>
        <p:spPr>
          <a:xfrm>
            <a:off x="336042" y="685800"/>
            <a:ext cx="2353888" cy="1325563"/>
          </a:xfrm>
        </p:spPr>
        <p:txBody>
          <a:bodyPr>
            <a:normAutofit/>
          </a:bodyPr>
          <a:lstStyle/>
          <a:p>
            <a:r>
              <a:rPr lang="en-US" sz="2400" dirty="0"/>
              <a:t>Vision and Image Processing</a:t>
            </a:r>
          </a:p>
        </p:txBody>
      </p:sp>
      <p:sp>
        <p:nvSpPr>
          <p:cNvPr id="3" name="Content Placeholder 2"/>
          <p:cNvSpPr>
            <a:spLocks noGrp="1"/>
          </p:cNvSpPr>
          <p:nvPr>
            <p:ph idx="1"/>
          </p:nvPr>
        </p:nvSpPr>
        <p:spPr>
          <a:xfrm>
            <a:off x="336042" y="2258568"/>
            <a:ext cx="2105406" cy="3922776"/>
          </a:xfrm>
        </p:spPr>
        <p:txBody>
          <a:bodyPr>
            <a:normAutofit/>
          </a:bodyPr>
          <a:lstStyle/>
          <a:p>
            <a:pPr>
              <a:buFontTx/>
              <a:buChar char="•"/>
            </a:pPr>
            <a:r>
              <a:rPr lang="en-US" sz="1300" b="1" dirty="0"/>
              <a:t>OCR</a:t>
            </a:r>
            <a:r>
              <a:rPr lang="en-US" sz="1300" dirty="0"/>
              <a:t>: read license plates, handwriting recognition (e.g., mail sorting).</a:t>
            </a:r>
          </a:p>
          <a:p>
            <a:pPr>
              <a:buFontTx/>
              <a:buChar char="•"/>
            </a:pPr>
            <a:r>
              <a:rPr lang="en-US" sz="1300" b="1" dirty="0"/>
              <a:t>Face detection</a:t>
            </a:r>
            <a:r>
              <a:rPr lang="en-US" sz="1300" dirty="0"/>
              <a:t>: now standard for smart phone cameras.</a:t>
            </a:r>
          </a:p>
          <a:p>
            <a:pPr>
              <a:buFontTx/>
              <a:buChar char="•"/>
            </a:pPr>
            <a:r>
              <a:rPr lang="en-US" sz="1300" b="1" dirty="0"/>
              <a:t>Vehicle safety systems</a:t>
            </a:r>
          </a:p>
          <a:p>
            <a:pPr>
              <a:buFontTx/>
              <a:buChar char="•"/>
            </a:pPr>
            <a:r>
              <a:rPr lang="en-US" sz="1300" b="1" dirty="0"/>
              <a:t>Visual search</a:t>
            </a:r>
          </a:p>
          <a:p>
            <a:pPr>
              <a:buFontTx/>
              <a:buChar char="•"/>
            </a:pPr>
            <a:r>
              <a:rPr lang="en-US" sz="1300" b="1" dirty="0"/>
              <a:t>Image generation</a:t>
            </a:r>
          </a:p>
          <a:p>
            <a:pPr>
              <a:buFontTx/>
              <a:buChar char="•"/>
            </a:pPr>
            <a:endParaRPr lang="en-US" sz="1300" dirty="0"/>
          </a:p>
          <a:p>
            <a:pPr>
              <a:buFontTx/>
              <a:buChar char="•"/>
            </a:pPr>
            <a:endParaRPr lang="en-US" sz="1300" dirty="0"/>
          </a:p>
          <a:p>
            <a:pPr marL="0" indent="0">
              <a:buNone/>
            </a:pPr>
            <a:r>
              <a:rPr lang="en-US" sz="1300" b="1" dirty="0"/>
              <a:t>All these technologies operate now at superhuman performance.</a:t>
            </a:r>
          </a:p>
        </p:txBody>
      </p:sp>
      <p:pic>
        <p:nvPicPr>
          <p:cNvPr id="5124" name="Picture 4">
            <a:extLst>
              <a:ext uri="{FF2B5EF4-FFF2-40B4-BE49-F238E27FC236}">
                <a16:creationId xmlns:a16="http://schemas.microsoft.com/office/drawing/2014/main" id="{4F355B0E-BE0B-9D6D-DF40-04B6870F0933}"/>
              </a:ext>
              <a:ext uri="{C183D7F6-B498-43B3-948B-1728B52AA6E4}">
                <adec:decorative xmlns:adec="http://schemas.microsoft.com/office/drawing/2017/decorative" val="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68" r="2" b="2"/>
          <a:stretch/>
        </p:blipFill>
        <p:spPr bwMode="auto">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F103C0-09B6-1D75-638A-954AC33F19A3}"/>
              </a:ext>
              <a:ext uri="{C183D7F6-B498-43B3-948B-1728B52AA6E4}">
                <adec:decorative xmlns:adec="http://schemas.microsoft.com/office/drawing/2017/decorative" val="1"/>
              </a:ext>
            </a:extLst>
          </p:cNvPr>
          <p:cNvSpPr txBox="1"/>
          <p:nvPr/>
        </p:nvSpPr>
        <p:spPr>
          <a:xfrm>
            <a:off x="8109876" y="3012371"/>
            <a:ext cx="1219200" cy="369332"/>
          </a:xfrm>
          <a:prstGeom prst="rect">
            <a:avLst/>
          </a:prstGeom>
          <a:noFill/>
        </p:spPr>
        <p:txBody>
          <a:bodyPr wrap="square" rtlCol="0">
            <a:spAutoFit/>
          </a:bodyPr>
          <a:lstStyle/>
          <a:p>
            <a:r>
              <a:rPr lang="en-US" b="1" dirty="0">
                <a:solidFill>
                  <a:schemeClr val="bg1"/>
                </a:solidFill>
              </a:rPr>
              <a:t>DALL-E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9486" y="365125"/>
            <a:ext cx="5239511" cy="1776484"/>
          </a:xfrm>
        </p:spPr>
        <p:txBody>
          <a:bodyPr anchor="b">
            <a:normAutofit/>
          </a:bodyPr>
          <a:lstStyle/>
          <a:p>
            <a:r>
              <a:rPr lang="en-US" sz="4700"/>
              <a:t>Natural Language Processing</a:t>
            </a:r>
          </a:p>
        </p:txBody>
      </p:sp>
      <p:sp>
        <p:nvSpPr>
          <p:cNvPr id="3" name="Content Placeholder 2"/>
          <p:cNvSpPr>
            <a:spLocks noGrp="1"/>
          </p:cNvSpPr>
          <p:nvPr>
            <p:ph idx="1"/>
          </p:nvPr>
        </p:nvSpPr>
        <p:spPr>
          <a:xfrm>
            <a:off x="355463" y="2832763"/>
            <a:ext cx="4417314" cy="3672144"/>
          </a:xfrm>
        </p:spPr>
        <p:txBody>
          <a:bodyPr>
            <a:normAutofit fontScale="92500" lnSpcReduction="10000"/>
          </a:bodyPr>
          <a:lstStyle/>
          <a:p>
            <a:pPr lvl="1">
              <a:defRPr/>
            </a:pPr>
            <a:r>
              <a:rPr lang="en-US" sz="1900" dirty="0"/>
              <a:t>Text-to-speech</a:t>
            </a:r>
          </a:p>
          <a:p>
            <a:pPr lvl="1">
              <a:defRPr/>
            </a:pPr>
            <a:r>
              <a:rPr lang="en-US" sz="1900" dirty="0"/>
              <a:t>Speech-to-text to detect voice commands</a:t>
            </a:r>
          </a:p>
          <a:p>
            <a:pPr lvl="1">
              <a:buFont typeface="Arial" pitchFamily="34" charset="0"/>
              <a:buChar char="•"/>
              <a:defRPr/>
            </a:pPr>
            <a:r>
              <a:rPr lang="en-US" sz="1900" dirty="0"/>
              <a:t>Machine translation</a:t>
            </a:r>
          </a:p>
          <a:p>
            <a:pPr lvl="1">
              <a:buFont typeface="Arial" pitchFamily="34" charset="0"/>
              <a:buChar char="•"/>
              <a:defRPr/>
            </a:pPr>
            <a:r>
              <a:rPr lang="en-US" sz="1900" dirty="0"/>
              <a:t>Text generation (Q/A systems) using Large Language Models</a:t>
            </a:r>
          </a:p>
          <a:p>
            <a:pPr marL="0" indent="0">
              <a:buNone/>
              <a:defRPr/>
            </a:pPr>
            <a:endParaRPr lang="en-US" sz="1900" dirty="0"/>
          </a:p>
          <a:p>
            <a:pPr marL="0" indent="0">
              <a:buNone/>
              <a:defRPr/>
            </a:pPr>
            <a:r>
              <a:rPr lang="en-US" sz="1900" b="1" dirty="0"/>
              <a:t>These technologies operate now with close to or even superhuman performance.</a:t>
            </a:r>
            <a:endParaRPr lang="en-US" sz="1900" dirty="0"/>
          </a:p>
          <a:p>
            <a:pPr marL="0" indent="0">
              <a:buNone/>
              <a:defRPr/>
            </a:pPr>
            <a:r>
              <a:rPr lang="en-US" sz="1900" b="1" dirty="0"/>
              <a:t>Humans use language to reason. Does that mean AI that can create good language can reason?</a:t>
            </a:r>
          </a:p>
          <a:p>
            <a:pPr marL="0" indent="0">
              <a:buNone/>
              <a:defRPr/>
            </a:pPr>
            <a:r>
              <a:rPr lang="en-US" sz="1900" b="1" dirty="0"/>
              <a:t>Language understanding is still elusive!</a:t>
            </a:r>
          </a:p>
        </p:txBody>
      </p:sp>
      <p:pic>
        <p:nvPicPr>
          <p:cNvPr id="11" name="Picture 10">
            <a:extLst>
              <a:ext uri="{FF2B5EF4-FFF2-40B4-BE49-F238E27FC236}">
                <a16:creationId xmlns:a16="http://schemas.microsoft.com/office/drawing/2014/main" id="{50B046AB-D3D4-84CC-9143-11B98F4054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59146" y="607759"/>
            <a:ext cx="3774438" cy="1707932"/>
          </a:xfrm>
          <a:prstGeom prst="rect">
            <a:avLst/>
          </a:prstGeom>
        </p:spPr>
      </p:pic>
      <p:pic>
        <p:nvPicPr>
          <p:cNvPr id="2062" name="Picture 14">
            <a:extLst>
              <a:ext uri="{FF2B5EF4-FFF2-40B4-BE49-F238E27FC236}">
                <a16:creationId xmlns:a16="http://schemas.microsoft.com/office/drawing/2014/main" id="{8C3E50C8-9B47-FA13-B971-6A7B8E3C3FDE}"/>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46755" y="2749368"/>
            <a:ext cx="1924865" cy="1135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32C85B-2B61-F6E2-0C36-02760339F3E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98994" y="4343400"/>
            <a:ext cx="4134589" cy="2325707"/>
          </a:xfrm>
          <a:prstGeom prst="rect">
            <a:avLst/>
          </a:prstGeom>
        </p:spPr>
      </p:pic>
      <p:sp>
        <p:nvSpPr>
          <p:cNvPr id="10" name="AutoShape 12">
            <a:extLst>
              <a:ext uri="{FF2B5EF4-FFF2-40B4-BE49-F238E27FC236}">
                <a16:creationId xmlns:a16="http://schemas.microsoft.com/office/drawing/2014/main" id="{E9313F88-950A-0CDE-92B5-7BA2CEA9EFE8}"/>
              </a:ext>
              <a:ext uri="{C183D7F6-B498-43B3-948B-1728B52AA6E4}">
                <adec:decorative xmlns:adec="http://schemas.microsoft.com/office/drawing/2017/decorative" val="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8" name="Picture 20">
            <a:extLst>
              <a:ext uri="{FF2B5EF4-FFF2-40B4-BE49-F238E27FC236}">
                <a16:creationId xmlns:a16="http://schemas.microsoft.com/office/drawing/2014/main" id="{26F203F0-2D3F-5488-9A14-F21B691497BF}"/>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7184" y="2749368"/>
            <a:ext cx="1933614" cy="10606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9987"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l="13270" r="13273" b="1"/>
          <a:stretch/>
        </p:blipFill>
        <p:spPr bwMode="auto">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p:spPr>
      </p:pic>
      <p:pic>
        <p:nvPicPr>
          <p:cNvPr id="1028" name="Picture 4">
            <a:extLst>
              <a:ext uri="{FF2B5EF4-FFF2-40B4-BE49-F238E27FC236}">
                <a16:creationId xmlns:a16="http://schemas.microsoft.com/office/drawing/2014/main" id="{808B7C8C-7D2C-63C5-CCA5-EADA61E1E739}"/>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41" t="2754" r="3708" b="6871"/>
          <a:stretch/>
        </p:blipFill>
        <p:spPr bwMode="auto">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6998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5" cstate="print"/>
          <a:srcRect l="10877" r="16633"/>
          <a:stretch/>
        </p:blipFill>
        <p:spPr bwMode="auto">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p:spPr>
      </p:pic>
      <p:sp>
        <p:nvSpPr>
          <p:cNvPr id="24578" name="Title 1"/>
          <p:cNvSpPr>
            <a:spLocks noGrp="1"/>
          </p:cNvSpPr>
          <p:nvPr>
            <p:ph type="title"/>
          </p:nvPr>
        </p:nvSpPr>
        <p:spPr>
          <a:xfrm>
            <a:off x="336042" y="685800"/>
            <a:ext cx="2105406" cy="1325563"/>
          </a:xfrm>
        </p:spPr>
        <p:txBody>
          <a:bodyPr>
            <a:normAutofit/>
          </a:bodyPr>
          <a:lstStyle/>
          <a:p>
            <a:r>
              <a:rPr lang="en-US" sz="2400"/>
              <a:t>Robotics</a:t>
            </a:r>
          </a:p>
        </p:txBody>
      </p:sp>
      <p:sp>
        <p:nvSpPr>
          <p:cNvPr id="3" name="Content Placeholder 2"/>
          <p:cNvSpPr>
            <a:spLocks noGrp="1"/>
          </p:cNvSpPr>
          <p:nvPr>
            <p:ph idx="1"/>
          </p:nvPr>
        </p:nvSpPr>
        <p:spPr>
          <a:xfrm>
            <a:off x="336042" y="2258568"/>
            <a:ext cx="2105406" cy="3922776"/>
          </a:xfrm>
        </p:spPr>
        <p:txBody>
          <a:bodyPr>
            <a:normAutofit lnSpcReduction="10000"/>
          </a:bodyPr>
          <a:lstStyle/>
          <a:p>
            <a:pPr>
              <a:buFontTx/>
              <a:buChar char="•"/>
            </a:pPr>
            <a:r>
              <a:rPr lang="en-US" sz="1400"/>
              <a:t>Mars rovers</a:t>
            </a:r>
          </a:p>
          <a:p>
            <a:pPr>
              <a:buFontTx/>
              <a:buChar char="•"/>
            </a:pPr>
            <a:r>
              <a:rPr lang="en-US" sz="1400"/>
              <a:t>Autonomous vehicles</a:t>
            </a:r>
          </a:p>
          <a:p>
            <a:pPr lvl="1"/>
            <a:r>
              <a:rPr lang="en-US" sz="1400">
                <a:hlinkClick r:id="rId6"/>
              </a:rPr>
              <a:t>DARPA Grand Challenge</a:t>
            </a:r>
            <a:endParaRPr lang="en-US" sz="1400"/>
          </a:p>
          <a:p>
            <a:pPr lvl="1"/>
            <a:r>
              <a:rPr lang="en-US" sz="1400"/>
              <a:t>Google self-driving cars</a:t>
            </a:r>
          </a:p>
          <a:p>
            <a:pPr>
              <a:buFontTx/>
              <a:buChar char="•"/>
            </a:pPr>
            <a:r>
              <a:rPr lang="en-US" sz="1400">
                <a:hlinkClick r:id="rId7"/>
              </a:rPr>
              <a:t>Autonomous helicopters</a:t>
            </a:r>
            <a:r>
              <a:rPr lang="en-US" sz="1400"/>
              <a:t> and drones</a:t>
            </a:r>
          </a:p>
          <a:p>
            <a:pPr>
              <a:buFontTx/>
              <a:buChar char="•"/>
            </a:pPr>
            <a:r>
              <a:rPr lang="en-US" sz="1400"/>
              <a:t>Robot soccer</a:t>
            </a:r>
          </a:p>
          <a:p>
            <a:pPr lvl="1"/>
            <a:r>
              <a:rPr lang="en-US" sz="1400">
                <a:hlinkClick r:id="rId8"/>
              </a:rPr>
              <a:t>RoboCup</a:t>
            </a:r>
            <a:endParaRPr lang="en-US" sz="1400"/>
          </a:p>
          <a:p>
            <a:pPr>
              <a:buFontTx/>
              <a:buChar char="•"/>
            </a:pPr>
            <a:r>
              <a:rPr lang="en-US" sz="1400"/>
              <a:t>Personal robotics</a:t>
            </a:r>
          </a:p>
          <a:p>
            <a:pPr lvl="1"/>
            <a:r>
              <a:rPr lang="en-US" sz="1400"/>
              <a:t>Humanoid robots</a:t>
            </a:r>
          </a:p>
          <a:p>
            <a:pPr lvl="1"/>
            <a:r>
              <a:rPr lang="en-US" sz="1400">
                <a:hlinkClick r:id="rId9"/>
              </a:rPr>
              <a:t>Robotic pets</a:t>
            </a:r>
            <a:endParaRPr lang="en-US" sz="1400"/>
          </a:p>
          <a:p>
            <a:pPr lvl="1"/>
            <a:r>
              <a:rPr lang="en-US" sz="1400"/>
              <a:t>Personal assistants?</a:t>
            </a:r>
          </a:p>
        </p:txBody>
      </p:sp>
      <p:pic>
        <p:nvPicPr>
          <p:cNvPr id="169988" name="Picture 4">
            <a:extLst>
              <a:ext uri="{C183D7F6-B498-43B3-948B-1728B52AA6E4}">
                <adec:decorative xmlns:adec="http://schemas.microsoft.com/office/drawing/2017/decorative" val="1"/>
              </a:ext>
            </a:extLst>
          </p:cNvPr>
          <p:cNvPicPr>
            <a:picLocks noChangeAspect="1" noChangeArrowheads="1"/>
          </p:cNvPicPr>
          <p:nvPr/>
        </p:nvPicPr>
        <p:blipFill rotWithShape="1">
          <a:blip r:embed="rId10" cstate="print"/>
          <a:srcRect l="42051" t="388" r="-108" b="-386"/>
          <a:stretch/>
        </p:blipFill>
        <p:spPr bwMode="auto">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647739" y="4345586"/>
            <a:ext cx="5174213" cy="493776"/>
          </a:xfrm>
        </p:spPr>
        <p:txBody>
          <a:bodyPr anchor="t">
            <a:normAutofit fontScale="90000"/>
          </a:bodyPr>
          <a:lstStyle/>
          <a:p>
            <a:r>
              <a:rPr lang="en-US" sz="3000" dirty="0"/>
              <a:t>Question Answering: IBM Watson</a:t>
            </a:r>
          </a:p>
        </p:txBody>
      </p:sp>
      <p:sp>
        <p:nvSpPr>
          <p:cNvPr id="2" name="TextBox 1">
            <a:extLst>
              <a:ext uri="{FF2B5EF4-FFF2-40B4-BE49-F238E27FC236}">
                <a16:creationId xmlns:a16="http://schemas.microsoft.com/office/drawing/2014/main" id="{1130DA27-235E-9DFA-04EF-48F39E1B1F52}"/>
              </a:ext>
            </a:extLst>
          </p:cNvPr>
          <p:cNvSpPr txBox="1"/>
          <p:nvPr/>
        </p:nvSpPr>
        <p:spPr>
          <a:xfrm>
            <a:off x="726948" y="4953000"/>
            <a:ext cx="2515893"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Listens to spoken language.</a:t>
            </a:r>
          </a:p>
          <a:p>
            <a:pPr marL="285750" indent="-285750">
              <a:buFont typeface="Arial" panose="020B0604020202020204" pitchFamily="34" charset="0"/>
              <a:buChar char="•"/>
            </a:pPr>
            <a:r>
              <a:rPr lang="en-US" sz="1600" dirty="0"/>
              <a:t>Speaks.</a:t>
            </a:r>
          </a:p>
          <a:p>
            <a:pPr marL="285750" indent="-285750">
              <a:buFont typeface="Arial" panose="020B0604020202020204" pitchFamily="34" charset="0"/>
              <a:buChar char="•"/>
            </a:pPr>
            <a:r>
              <a:rPr lang="en-US" sz="1600" b="1" dirty="0"/>
              <a:t>Finds questions to factual answers</a:t>
            </a:r>
            <a:r>
              <a:rPr lang="en-US" sz="1600" dirty="0"/>
              <a:t>.</a:t>
            </a:r>
          </a:p>
        </p:txBody>
      </p:sp>
      <p:sp>
        <p:nvSpPr>
          <p:cNvPr id="21507" name="Content Placeholder 2"/>
          <p:cNvSpPr>
            <a:spLocks noGrp="1"/>
          </p:cNvSpPr>
          <p:nvPr>
            <p:ph idx="1"/>
          </p:nvPr>
        </p:nvSpPr>
        <p:spPr>
          <a:xfrm>
            <a:off x="4154782" y="4953000"/>
            <a:ext cx="3374136" cy="1618488"/>
          </a:xfrm>
        </p:spPr>
        <p:txBody>
          <a:bodyPr>
            <a:normAutofit/>
          </a:bodyPr>
          <a:lstStyle/>
          <a:p>
            <a:pPr>
              <a:buFontTx/>
              <a:buChar char="•"/>
            </a:pPr>
            <a:r>
              <a:rPr lang="en-US" sz="1300" dirty="0">
                <a:hlinkClick r:id="rId3"/>
              </a:rPr>
              <a:t>YouTube video of Watson</a:t>
            </a:r>
            <a:r>
              <a:rPr lang="en-US" sz="1300" dirty="0"/>
              <a:t>  </a:t>
            </a:r>
          </a:p>
          <a:p>
            <a:pPr>
              <a:buFontTx/>
              <a:buChar char="•"/>
            </a:pPr>
            <a:r>
              <a:rPr lang="en-US" sz="1300" dirty="0" err="1">
                <a:hlinkClick r:id="rId4"/>
              </a:rPr>
              <a:t>PCWorld</a:t>
            </a:r>
            <a:r>
              <a:rPr lang="en-US" sz="1300" dirty="0">
                <a:hlinkClick r:id="rId4"/>
              </a:rPr>
              <a:t> article: IBM Watson wins on Jeopardy</a:t>
            </a:r>
            <a:r>
              <a:rPr lang="en-US" sz="1300" dirty="0"/>
              <a:t> (February 2011)</a:t>
            </a:r>
          </a:p>
        </p:txBody>
      </p:sp>
      <p:pic>
        <p:nvPicPr>
          <p:cNvPr id="6" name="Picture 2">
            <a:hlinkClick r:id="rId5"/>
            <a:extLst>
              <a:ext uri="{C183D7F6-B498-43B3-948B-1728B52AA6E4}">
                <adec:decorative xmlns:adec="http://schemas.microsoft.com/office/drawing/2017/decorative" val="1"/>
              </a:ext>
            </a:extLst>
          </p:cNvPr>
          <p:cNvPicPr>
            <a:picLocks noChangeAspect="1" noChangeArrowheads="1"/>
          </p:cNvPicPr>
          <p:nvPr/>
        </p:nvPicPr>
        <p:blipFill rotWithShape="1">
          <a:blip r:embed="rId6" cstate="print"/>
          <a:srcRect t="11274" b="11344"/>
          <a:stretch/>
        </p:blipFill>
        <p:spPr bwMode="auto">
          <a:xfrm>
            <a:off x="20" y="12"/>
            <a:ext cx="9141598" cy="422670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29369" y="238539"/>
            <a:ext cx="8263890" cy="1434415"/>
          </a:xfrm>
        </p:spPr>
        <p:txBody>
          <a:bodyPr anchor="b">
            <a:normAutofit/>
          </a:bodyPr>
          <a:lstStyle/>
          <a:p>
            <a:r>
              <a:rPr lang="en-US" sz="4700" dirty="0"/>
              <a:t>Math, Games and Puzzles</a:t>
            </a:r>
          </a:p>
        </p:txBody>
      </p:sp>
      <p:sp>
        <p:nvSpPr>
          <p:cNvPr id="15363" name="Rectangle 3"/>
          <p:cNvSpPr>
            <a:spLocks noGrp="1" noChangeArrowheads="1"/>
          </p:cNvSpPr>
          <p:nvPr>
            <p:ph idx="1"/>
          </p:nvPr>
        </p:nvSpPr>
        <p:spPr>
          <a:xfrm>
            <a:off x="429369" y="2071316"/>
            <a:ext cx="5035164" cy="4119172"/>
          </a:xfrm>
        </p:spPr>
        <p:txBody>
          <a:bodyPr anchor="t">
            <a:normAutofit lnSpcReduction="10000"/>
          </a:bodyPr>
          <a:lstStyle/>
          <a:p>
            <a:pPr>
              <a:buFont typeface="Arial" pitchFamily="34" charset="0"/>
              <a:buChar char="•"/>
              <a:defRPr/>
            </a:pPr>
            <a:r>
              <a:rPr lang="en-US" sz="1300" dirty="0"/>
              <a:t>1996: A computer program written by researchers at Argonne National Laboratory </a:t>
            </a:r>
            <a:r>
              <a:rPr lang="en-US" sz="1300" b="1" dirty="0"/>
              <a:t>proved a mathematical conjecture </a:t>
            </a:r>
            <a:r>
              <a:rPr lang="en-US" sz="1300" dirty="0"/>
              <a:t>(Robbins conjecture) unsolved for decades </a:t>
            </a:r>
          </a:p>
          <a:p>
            <a:pPr lvl="1">
              <a:buFont typeface="Arial" pitchFamily="34" charset="0"/>
              <a:buChar char="•"/>
              <a:defRPr/>
            </a:pPr>
            <a:r>
              <a:rPr lang="en-US" sz="1300" dirty="0">
                <a:hlinkClick r:id="rId3"/>
              </a:rPr>
              <a:t>NY Times story</a:t>
            </a:r>
            <a:r>
              <a:rPr lang="en-US" sz="1300" dirty="0"/>
              <a:t>: “[The proof] would have been called creative if a human had thought of it”</a:t>
            </a:r>
          </a:p>
          <a:p>
            <a:pPr>
              <a:buFont typeface="Arial" pitchFamily="34" charset="0"/>
              <a:buChar char="•"/>
              <a:defRPr/>
            </a:pPr>
            <a:r>
              <a:rPr lang="en-US" sz="1300" dirty="0"/>
              <a:t>1996/97: IBM’s Deep Blue defeated the reigning world chess champion Garry Kasparov in 1997</a:t>
            </a:r>
          </a:p>
          <a:p>
            <a:pPr lvl="1">
              <a:buFont typeface="Arial" pitchFamily="34" charset="0"/>
              <a:buChar char="•"/>
              <a:defRPr/>
            </a:pPr>
            <a:r>
              <a:rPr lang="en-US" sz="1300" b="1" dirty="0"/>
              <a:t>1996: Kasparov Beats Deep Blue</a:t>
            </a:r>
            <a:br>
              <a:rPr lang="en-US" sz="1300" dirty="0"/>
            </a:br>
            <a:r>
              <a:rPr lang="en-US" sz="1300" dirty="0"/>
              <a:t>“I could feel --- I could smell --- a new kind </a:t>
            </a:r>
            <a:br>
              <a:rPr lang="en-US" sz="1300" dirty="0"/>
            </a:br>
            <a:r>
              <a:rPr lang="en-US" sz="1300" dirty="0"/>
              <a:t>of intelligence across the table.”</a:t>
            </a:r>
          </a:p>
          <a:p>
            <a:pPr lvl="1">
              <a:buFont typeface="Arial" pitchFamily="34" charset="0"/>
              <a:buChar char="•"/>
              <a:defRPr/>
            </a:pPr>
            <a:r>
              <a:rPr lang="en-US" sz="1300" b="1" dirty="0"/>
              <a:t>1997: Deep Blue Beats Kasparov</a:t>
            </a:r>
            <a:br>
              <a:rPr lang="en-US" sz="1300" dirty="0"/>
            </a:br>
            <a:r>
              <a:rPr lang="en-US" sz="1300" dirty="0"/>
              <a:t>“Deep Blue hasn't proven anything.”</a:t>
            </a:r>
          </a:p>
          <a:p>
            <a:pPr>
              <a:buFont typeface="Arial" pitchFamily="34" charset="0"/>
              <a:buChar char="•"/>
              <a:defRPr/>
            </a:pPr>
            <a:r>
              <a:rPr lang="en-US" sz="1300" dirty="0"/>
              <a:t>2007</a:t>
            </a:r>
            <a:r>
              <a:rPr lang="en-US" sz="1300" b="1" dirty="0"/>
              <a:t>: Checkers </a:t>
            </a:r>
            <a:r>
              <a:rPr lang="en-US" sz="1300" dirty="0"/>
              <a:t>was “solved” --- a computer system that never loses was developed. </a:t>
            </a:r>
            <a:r>
              <a:rPr lang="en-US" sz="1300" dirty="0">
                <a:hlinkClick r:id="rId4"/>
              </a:rPr>
              <a:t>Science article</a:t>
            </a:r>
            <a:endParaRPr lang="en-US" sz="1300" dirty="0"/>
          </a:p>
          <a:p>
            <a:pPr>
              <a:defRPr/>
            </a:pPr>
            <a:r>
              <a:rPr lang="en-US" sz="1300" dirty="0"/>
              <a:t>2017+: </a:t>
            </a:r>
            <a:r>
              <a:rPr lang="en-US" sz="1300" dirty="0" err="1"/>
              <a:t>AlphaZero</a:t>
            </a:r>
            <a:r>
              <a:rPr lang="en-US" sz="1300" dirty="0"/>
              <a:t> learns </a:t>
            </a:r>
            <a:r>
              <a:rPr lang="en-US" sz="1300" b="1" dirty="0"/>
              <a:t>chess, shogi and go </a:t>
            </a:r>
            <a:r>
              <a:rPr lang="en-US" sz="1300" dirty="0"/>
              <a:t>by playing itself. </a:t>
            </a:r>
            <a:r>
              <a:rPr lang="en-US" sz="1300" dirty="0">
                <a:hlinkClick r:id="rId5"/>
              </a:rPr>
              <a:t>Science article</a:t>
            </a:r>
            <a:endParaRPr lang="en-US" sz="1300" dirty="0"/>
          </a:p>
          <a:p>
            <a:pPr>
              <a:defRPr/>
            </a:pPr>
            <a:r>
              <a:rPr lang="en-US" sz="1300" dirty="0"/>
              <a:t>2019: </a:t>
            </a:r>
            <a:r>
              <a:rPr lang="en-US" sz="1300" dirty="0" err="1"/>
              <a:t>MuZero</a:t>
            </a:r>
            <a:r>
              <a:rPr lang="en-US" sz="1300" dirty="0"/>
              <a:t> learns to play </a:t>
            </a:r>
            <a:r>
              <a:rPr lang="en-US" sz="1300" b="1" dirty="0"/>
              <a:t>Atari computer games</a:t>
            </a:r>
            <a:r>
              <a:rPr lang="en-US" sz="1300" dirty="0"/>
              <a:t>.</a:t>
            </a:r>
          </a:p>
          <a:p>
            <a:pPr marL="0" indent="0">
              <a:buNone/>
              <a:defRPr/>
            </a:pPr>
            <a:endParaRPr lang="en-US" sz="1300" b="1" dirty="0"/>
          </a:p>
          <a:p>
            <a:pPr marL="0" indent="0">
              <a:buNone/>
              <a:defRPr/>
            </a:pPr>
            <a:r>
              <a:rPr lang="en-US" sz="1300" b="1" dirty="0"/>
              <a:t>AI exhibits superhuman performance on almost all games.</a:t>
            </a:r>
          </a:p>
        </p:txBody>
      </p:sp>
      <p:pic>
        <p:nvPicPr>
          <p:cNvPr id="1026" name="Picture 2" descr="AI Ruined Chess. Now, It's Making the Game Beautiful Again | WIRED">
            <a:extLst>
              <a:ext uri="{FF2B5EF4-FFF2-40B4-BE49-F238E27FC236}">
                <a16:creationId xmlns:a16="http://schemas.microsoft.com/office/drawing/2014/main" id="{6F2AE1F8-433B-4D1A-8589-E5E9B4789BC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688" r="17544" b="-1"/>
          <a:stretch/>
        </p:blipFill>
        <p:spPr bwMode="auto">
          <a:xfrm>
            <a:off x="5756743" y="2093976"/>
            <a:ext cx="2955798" cy="4096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E741301-A0B1-4515-BEB2-EBBA657D46B3}"/>
              </a:ext>
            </a:extLst>
          </p:cNvPr>
          <p:cNvSpPr>
            <a:spLocks noGrp="1"/>
          </p:cNvSpPr>
          <p:nvPr>
            <p:ph type="title"/>
          </p:nvPr>
        </p:nvSpPr>
        <p:spPr>
          <a:xfrm>
            <a:off x="628650" y="1174819"/>
            <a:ext cx="3281363" cy="2858363"/>
          </a:xfrm>
        </p:spPr>
        <p:txBody>
          <a:bodyPr vert="horz" lIns="91440" tIns="45720" rIns="91440" bIns="45720" rtlCol="0" anchor="b">
            <a:normAutofit/>
          </a:bodyPr>
          <a:lstStyle/>
          <a:p>
            <a:r>
              <a:rPr lang="en-US" sz="4800" dirty="0">
                <a:solidFill>
                  <a:schemeClr val="bg1"/>
                </a:solidFill>
              </a:rPr>
              <a:t>What is AI?</a:t>
            </a:r>
          </a:p>
        </p:txBody>
      </p:sp>
      <p:pic>
        <p:nvPicPr>
          <p:cNvPr id="6" name="Picture 14">
            <a:extLst>
              <a:ext uri="{FF2B5EF4-FFF2-40B4-BE49-F238E27FC236}">
                <a16:creationId xmlns:a16="http://schemas.microsoft.com/office/drawing/2014/main" id="{A2AECC0A-2E6F-4723-9D06-ED7B1882F037}"/>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srcRect t="5643" r="2" b="597"/>
          <a:stretch/>
        </p:blipFill>
        <p:spPr bwMode="auto">
          <a:xfrm>
            <a:off x="4261757" y="1"/>
            <a:ext cx="4882243"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p:spPr>
      </p:pic>
      <p:sp>
        <p:nvSpPr>
          <p:cNvPr id="28" name="Freeform: Shape 27">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3558"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3559"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BFC4CE63-B8C6-4E6A-89D0-4B283116F5C9}"/>
              </a:ext>
            </a:extLst>
          </p:cNvPr>
          <p:cNvSpPr>
            <a:spLocks noGrp="1"/>
          </p:cNvSpPr>
          <p:nvPr>
            <p:ph type="body" idx="1"/>
          </p:nvPr>
        </p:nvSpPr>
        <p:spPr>
          <a:xfrm>
            <a:off x="4946368" y="6172200"/>
            <a:ext cx="4112860" cy="533400"/>
          </a:xfrm>
        </p:spPr>
        <p:txBody>
          <a:bodyPr vert="horz" lIns="91440" tIns="45720" rIns="91440" bIns="45720" rtlCol="0">
            <a:normAutofit/>
          </a:bodyPr>
          <a:lstStyle/>
          <a:p>
            <a:r>
              <a:rPr lang="en-US" sz="1600" b="1" dirty="0"/>
              <a:t>ASIMO</a:t>
            </a:r>
            <a:r>
              <a:rPr lang="en-US" sz="1600" dirty="0"/>
              <a:t> (</a:t>
            </a:r>
            <a:r>
              <a:rPr lang="en-US" sz="1600" b="1" dirty="0"/>
              <a:t>Advanced Step in Innovative Mobility</a:t>
            </a:r>
            <a:r>
              <a:rPr lang="en-US" sz="1600" dirty="0"/>
              <a:t>) is a </a:t>
            </a:r>
            <a:r>
              <a:rPr lang="en-US" sz="1600" dirty="0">
                <a:hlinkClick r:id="rId4" tooltip="Humanoid robot">
                  <a:extLst>
                    <a:ext uri="{A12FA001-AC4F-418D-AE19-62706E023703}">
                      <ahyp:hlinkClr xmlns:ahyp="http://schemas.microsoft.com/office/drawing/2018/hyperlinkcolor" val="tx"/>
                    </a:ext>
                  </a:extLst>
                </a:hlinkClick>
              </a:rPr>
              <a:t>humanoid robot</a:t>
            </a:r>
            <a:r>
              <a:rPr lang="en-US" sz="1600" dirty="0"/>
              <a:t> created by </a:t>
            </a:r>
            <a:r>
              <a:rPr lang="en-US" sz="1600" dirty="0">
                <a:hlinkClick r:id="rId5" tooltip="Honda">
                  <a:extLst>
                    <a:ext uri="{A12FA001-AC4F-418D-AE19-62706E023703}">
                      <ahyp:hlinkClr xmlns:ahyp="http://schemas.microsoft.com/office/drawing/2018/hyperlinkcolor" val="tx"/>
                    </a:ext>
                  </a:extLst>
                </a:hlinkClick>
              </a:rPr>
              <a:t>Honda</a:t>
            </a:r>
            <a:r>
              <a:rPr lang="en-US" sz="1600" dirty="0"/>
              <a:t> in 2000</a:t>
            </a:r>
          </a:p>
        </p:txBody>
      </p:sp>
    </p:spTree>
    <p:extLst>
      <p:ext uri="{BB962C8B-B14F-4D97-AF65-F5344CB8AC3E}">
        <p14:creationId xmlns:p14="http://schemas.microsoft.com/office/powerpoint/2010/main" val="2464623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628650" y="556995"/>
            <a:ext cx="7886700" cy="1133693"/>
          </a:xfrm>
        </p:spPr>
        <p:txBody>
          <a:bodyPr>
            <a:normAutofit/>
          </a:bodyPr>
          <a:lstStyle/>
          <a:p>
            <a:r>
              <a:rPr lang="en-US" sz="2500" dirty="0"/>
              <a:t>Logistics, Scheduling and Planning</a:t>
            </a:r>
          </a:p>
        </p:txBody>
      </p:sp>
      <p:graphicFrame>
        <p:nvGraphicFramePr>
          <p:cNvPr id="17452" name="Content Placeholder 2" descr="A timeline of AI applications in operations research.">
            <a:extLst>
              <a:ext uri="{FF2B5EF4-FFF2-40B4-BE49-F238E27FC236}">
                <a16:creationId xmlns:a16="http://schemas.microsoft.com/office/drawing/2014/main" id="{F6C1702F-52C4-1784-3FCE-7ACC85D60EE0}"/>
              </a:ext>
            </a:extLst>
          </p:cNvPr>
          <p:cNvGraphicFramePr/>
          <p:nvPr>
            <p:extLst>
              <p:ext uri="{D42A27DB-BD31-4B8C-83A1-F6EECF244321}">
                <p14:modId xmlns:p14="http://schemas.microsoft.com/office/powerpoint/2010/main" val="6108686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515125" y="1153574"/>
            <a:ext cx="2400300" cy="4461163"/>
          </a:xfrm>
        </p:spPr>
        <p:txBody>
          <a:bodyPr>
            <a:normAutofit/>
          </a:bodyPr>
          <a:lstStyle/>
          <a:p>
            <a:r>
              <a:rPr lang="en-US">
                <a:solidFill>
                  <a:srgbClr val="FFFFFF"/>
                </a:solidFill>
              </a:rPr>
              <a:t>Information agents</a:t>
            </a:r>
          </a:p>
        </p:txBody>
      </p:sp>
      <p:sp>
        <p:nvSpPr>
          <p:cNvPr id="22531" name="Content Placeholder 2"/>
          <p:cNvSpPr>
            <a:spLocks noGrp="1"/>
          </p:cNvSpPr>
          <p:nvPr>
            <p:ph idx="1"/>
          </p:nvPr>
        </p:nvSpPr>
        <p:spPr>
          <a:xfrm>
            <a:off x="3335481" y="591346"/>
            <a:ext cx="5179868" cy="5585619"/>
          </a:xfrm>
        </p:spPr>
        <p:txBody>
          <a:bodyPr anchor="ctr">
            <a:normAutofit/>
          </a:bodyPr>
          <a:lstStyle/>
          <a:p>
            <a:pPr>
              <a:buFontTx/>
              <a:buChar char="•"/>
            </a:pPr>
            <a:r>
              <a:rPr lang="en-US" dirty="0"/>
              <a:t>Search engines</a:t>
            </a:r>
          </a:p>
          <a:p>
            <a:pPr>
              <a:buFontTx/>
              <a:buChar char="•"/>
            </a:pPr>
            <a:r>
              <a:rPr lang="en-US" dirty="0"/>
              <a:t>Chat Agents / Automated helpdesks</a:t>
            </a:r>
          </a:p>
          <a:p>
            <a:pPr>
              <a:buFontTx/>
              <a:buChar char="•"/>
            </a:pPr>
            <a:r>
              <a:rPr lang="en-US" dirty="0"/>
              <a:t>Recommendation systems</a:t>
            </a:r>
          </a:p>
          <a:p>
            <a:pPr>
              <a:buFontTx/>
              <a:buChar char="•"/>
            </a:pPr>
            <a:r>
              <a:rPr lang="en-US" dirty="0"/>
              <a:t>Spam filtering</a:t>
            </a:r>
          </a:p>
          <a:p>
            <a:pPr>
              <a:buFontTx/>
              <a:buChar char="•"/>
            </a:pPr>
            <a:r>
              <a:rPr lang="en-US" dirty="0"/>
              <a:t>Medical diagnosis systems</a:t>
            </a:r>
          </a:p>
          <a:p>
            <a:pPr>
              <a:buFontTx/>
              <a:buChar char="•"/>
            </a:pPr>
            <a:r>
              <a:rPr lang="en-US" dirty="0"/>
              <a:t>Fraud detection</a:t>
            </a:r>
          </a:p>
          <a:p>
            <a:pPr>
              <a:buFontTx/>
              <a:buChar char="•"/>
            </a:pPr>
            <a:r>
              <a:rPr lang="en-US" dirty="0"/>
              <a:t>Automated stock trading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9DEE9E3-4392-126F-234A-9F42A3DE4F99}"/>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50" r="-2" b="3433"/>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DC20D215-E341-42A1-A360-25E5EA2B2609}"/>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 r="925" b="2"/>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A4050D-4602-5A49-7035-11F3F8F67943}"/>
              </a:ext>
            </a:extLst>
          </p:cNvPr>
          <p:cNvSpPr>
            <a:spLocks noGrp="1"/>
          </p:cNvSpPr>
          <p:nvPr>
            <p:ph type="title"/>
          </p:nvPr>
        </p:nvSpPr>
        <p:spPr>
          <a:xfrm>
            <a:off x="336042" y="859536"/>
            <a:ext cx="3624601" cy="1243584"/>
          </a:xfrm>
        </p:spPr>
        <p:txBody>
          <a:bodyPr>
            <a:normAutofit/>
          </a:bodyPr>
          <a:lstStyle/>
          <a:p>
            <a:r>
              <a:rPr lang="en-US" sz="3000" dirty="0"/>
              <a:t>Self-driving Cars </a:t>
            </a:r>
            <a:br>
              <a:rPr lang="en-US" sz="3000" dirty="0"/>
            </a:br>
            <a:r>
              <a:rPr lang="en-US" sz="3000" dirty="0"/>
              <a:t>and Safety</a:t>
            </a:r>
          </a:p>
        </p:txBody>
      </p:sp>
      <p:sp>
        <p:nvSpPr>
          <p:cNvPr id="3" name="Content Placeholder 2">
            <a:extLst>
              <a:ext uri="{FF2B5EF4-FFF2-40B4-BE49-F238E27FC236}">
                <a16:creationId xmlns:a16="http://schemas.microsoft.com/office/drawing/2014/main" id="{BE8FA21F-1574-DAA3-1675-4076432A1FF9}"/>
              </a:ext>
            </a:extLst>
          </p:cNvPr>
          <p:cNvSpPr>
            <a:spLocks noGrp="1"/>
          </p:cNvSpPr>
          <p:nvPr>
            <p:ph idx="1"/>
          </p:nvPr>
        </p:nvSpPr>
        <p:spPr>
          <a:xfrm>
            <a:off x="336042" y="2512611"/>
            <a:ext cx="3931158" cy="3927813"/>
          </a:xfrm>
        </p:spPr>
        <p:txBody>
          <a:bodyPr>
            <a:normAutofit fontScale="92500" lnSpcReduction="20000"/>
          </a:bodyPr>
          <a:lstStyle/>
          <a:p>
            <a:pPr marL="0" indent="0">
              <a:buNone/>
            </a:pPr>
            <a:r>
              <a:rPr lang="en-US" sz="2400" b="1" dirty="0"/>
              <a:t>SAE Automation Levels</a:t>
            </a:r>
          </a:p>
          <a:p>
            <a:pPr lvl="1"/>
            <a:r>
              <a:rPr lang="en-US" sz="1400" dirty="0"/>
              <a:t>Level 1 - Driver Assistance (“hands on”)</a:t>
            </a:r>
          </a:p>
          <a:p>
            <a:pPr lvl="1"/>
            <a:r>
              <a:rPr lang="en-US" sz="1400" dirty="0"/>
              <a:t>Level 2 - Partial Automation (“hands off”)</a:t>
            </a:r>
          </a:p>
          <a:p>
            <a:pPr lvl="1"/>
            <a:r>
              <a:rPr lang="en-US" sz="1400" dirty="0"/>
              <a:t>Level 3 - Conditional Automation </a:t>
            </a:r>
          </a:p>
          <a:p>
            <a:pPr lvl="1"/>
            <a:r>
              <a:rPr lang="en-US" sz="1400" dirty="0"/>
              <a:t>Level 4 - High Automation</a:t>
            </a:r>
          </a:p>
          <a:p>
            <a:pPr lvl="1"/>
            <a:r>
              <a:rPr lang="en-US" sz="1400" dirty="0"/>
              <a:t>Level 5 - Full Automation (“steering wheel optional”)</a:t>
            </a:r>
          </a:p>
          <a:p>
            <a:endParaRPr lang="en-US" sz="2400" dirty="0"/>
          </a:p>
          <a:p>
            <a:pPr marL="0" indent="0">
              <a:buNone/>
            </a:pPr>
            <a:r>
              <a:rPr lang="en-US" sz="2400" b="1" dirty="0"/>
              <a:t>Components</a:t>
            </a:r>
          </a:p>
          <a:p>
            <a:pPr lvl="1"/>
            <a:r>
              <a:rPr lang="en-US" sz="1400" dirty="0"/>
              <a:t>Sensing</a:t>
            </a:r>
          </a:p>
          <a:p>
            <a:pPr lvl="1"/>
            <a:r>
              <a:rPr lang="en-US" sz="1400" dirty="0"/>
              <a:t>Maps</a:t>
            </a:r>
          </a:p>
          <a:p>
            <a:pPr lvl="1"/>
            <a:r>
              <a:rPr lang="en-US" sz="1400" dirty="0"/>
              <a:t>Path planning</a:t>
            </a:r>
          </a:p>
          <a:p>
            <a:pPr lvl="1"/>
            <a:r>
              <a:rPr lang="en-US" sz="1400" dirty="0"/>
              <a:t>Controlling the vehicle</a:t>
            </a:r>
          </a:p>
          <a:p>
            <a:pPr lvl="1"/>
            <a:endParaRPr lang="en-US" sz="1400" dirty="0"/>
          </a:p>
          <a:p>
            <a:pPr marL="0" indent="0">
              <a:buNone/>
            </a:pPr>
            <a:r>
              <a:rPr lang="en-US" sz="2400" b="1" dirty="0"/>
              <a:t>Why is this so hard?</a:t>
            </a:r>
          </a:p>
        </p:txBody>
      </p:sp>
      <p:cxnSp>
        <p:nvCxnSpPr>
          <p:cNvPr id="7" name="Straight Connector 6">
            <a:extLst>
              <a:ext uri="{FF2B5EF4-FFF2-40B4-BE49-F238E27FC236}">
                <a16:creationId xmlns:a16="http://schemas.microsoft.com/office/drawing/2014/main" id="{34DF33D4-366B-5510-395E-9B68207E5AD8}"/>
              </a:ext>
              <a:ext uri="{C183D7F6-B498-43B3-948B-1728B52AA6E4}">
                <adec:decorative xmlns:adec="http://schemas.microsoft.com/office/drawing/2017/decorative" val="1"/>
              </a:ext>
            </a:extLst>
          </p:cNvPr>
          <p:cNvCxnSpPr>
            <a:cxnSpLocks/>
          </p:cNvCxnSpPr>
          <p:nvPr/>
        </p:nvCxnSpPr>
        <p:spPr>
          <a:xfrm>
            <a:off x="653388" y="3276600"/>
            <a:ext cx="3352800"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51187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DFAD8B-23D0-075A-F5B7-9F03B16C7E09}"/>
              </a:ext>
            </a:extLst>
          </p:cNvPr>
          <p:cNvSpPr>
            <a:spLocks noGrp="1"/>
          </p:cNvSpPr>
          <p:nvPr>
            <p:ph type="title"/>
          </p:nvPr>
        </p:nvSpPr>
        <p:spPr>
          <a:xfrm>
            <a:off x="630936" y="334644"/>
            <a:ext cx="7882128" cy="1076914"/>
          </a:xfrm>
        </p:spPr>
        <p:txBody>
          <a:bodyPr vert="horz" lIns="91440" tIns="45720" rIns="91440" bIns="45720" rtlCol="0" anchor="ctr">
            <a:normAutofit/>
          </a:bodyPr>
          <a:lstStyle/>
          <a:p>
            <a:pPr defTabSz="914400"/>
            <a:r>
              <a:rPr lang="en-US" sz="3500" kern="1200" dirty="0">
                <a:solidFill>
                  <a:schemeClr val="tx1"/>
                </a:solidFill>
                <a:latin typeface="+mj-lt"/>
                <a:ea typeface="+mj-ea"/>
                <a:cs typeface="+mj-cs"/>
              </a:rPr>
              <a:t>Large Language Models (LLMs)</a:t>
            </a:r>
          </a:p>
        </p:txBody>
      </p:sp>
      <p:pic>
        <p:nvPicPr>
          <p:cNvPr id="5" name="Content Placeholder 4" descr="A conversation with ChatGPT about writing my English homework.">
            <a:extLst>
              <a:ext uri="{FF2B5EF4-FFF2-40B4-BE49-F238E27FC236}">
                <a16:creationId xmlns:a16="http://schemas.microsoft.com/office/drawing/2014/main" id="{DDE0DF8D-9589-133F-308C-71BE1080A7F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736725"/>
            <a:ext cx="6013450" cy="4251325"/>
          </a:xfrm>
        </p:spPr>
      </p:pic>
      <p:sp>
        <p:nvSpPr>
          <p:cNvPr id="8" name="TextBox 7">
            <a:extLst>
              <a:ext uri="{FF2B5EF4-FFF2-40B4-BE49-F238E27FC236}">
                <a16:creationId xmlns:a16="http://schemas.microsoft.com/office/drawing/2014/main" id="{F5012055-8E42-642E-D4EA-190E3B5DD662}"/>
              </a:ext>
            </a:extLst>
          </p:cNvPr>
          <p:cNvSpPr txBox="1"/>
          <p:nvPr/>
        </p:nvSpPr>
        <p:spPr>
          <a:xfrm>
            <a:off x="2771069" y="5660778"/>
            <a:ext cx="834554" cy="402546"/>
          </a:xfrm>
          <a:prstGeom prst="rect">
            <a:avLst/>
          </a:prstGeom>
          <a:noFill/>
        </p:spPr>
        <p:txBody>
          <a:bodyPr wrap="square" rtlCol="0">
            <a:spAutoFit/>
          </a:bodyPr>
          <a:lstStyle/>
          <a:p>
            <a:pPr defTabSz="768096">
              <a:spcAft>
                <a:spcPts val="600"/>
              </a:spcAft>
            </a:pPr>
            <a:r>
              <a:rPr lang="en-US" sz="2016" kern="1200">
                <a:solidFill>
                  <a:schemeClr val="tx1"/>
                </a:solidFill>
                <a:latin typeface="+mn-lt"/>
                <a:ea typeface="+mn-ea"/>
                <a:cs typeface="+mn-cs"/>
              </a:rPr>
              <a:t>…</a:t>
            </a:r>
            <a:endParaRPr lang="en-US" sz="2400"/>
          </a:p>
        </p:txBody>
      </p:sp>
      <p:sp>
        <p:nvSpPr>
          <p:cNvPr id="9" name="TextBox 8">
            <a:extLst>
              <a:ext uri="{FF2B5EF4-FFF2-40B4-BE49-F238E27FC236}">
                <a16:creationId xmlns:a16="http://schemas.microsoft.com/office/drawing/2014/main" id="{60858E27-976D-88FE-940C-02BFA855B1F2}"/>
              </a:ext>
            </a:extLst>
          </p:cNvPr>
          <p:cNvSpPr txBox="1"/>
          <p:nvPr/>
        </p:nvSpPr>
        <p:spPr>
          <a:xfrm>
            <a:off x="4825356" y="6013490"/>
            <a:ext cx="3402414" cy="273280"/>
          </a:xfrm>
          <a:prstGeom prst="rect">
            <a:avLst/>
          </a:prstGeom>
          <a:noFill/>
        </p:spPr>
        <p:txBody>
          <a:bodyPr wrap="square" rtlCol="0">
            <a:spAutoFit/>
          </a:bodyPr>
          <a:lstStyle/>
          <a:p>
            <a:pPr defTabSz="768096">
              <a:spcAft>
                <a:spcPts val="600"/>
              </a:spcAft>
            </a:pPr>
            <a:r>
              <a:rPr lang="en-US" sz="1176" kern="1200">
                <a:solidFill>
                  <a:schemeClr val="tx1"/>
                </a:solidFill>
                <a:latin typeface="+mn-lt"/>
                <a:ea typeface="+mn-ea"/>
                <a:cs typeface="+mn-cs"/>
              </a:rPr>
              <a:t>Source: </a:t>
            </a:r>
            <a:r>
              <a:rPr lang="en-US" sz="1176" kern="1200">
                <a:solidFill>
                  <a:schemeClr val="tx1"/>
                </a:solidFill>
                <a:latin typeface="+mn-lt"/>
                <a:ea typeface="+mn-ea"/>
                <a:cs typeface="+mn-cs"/>
                <a:hlinkClick r:id="rId3"/>
              </a:rPr>
              <a:t>https://chat.openai.com/</a:t>
            </a:r>
            <a:r>
              <a:rPr lang="en-US" sz="1176" kern="1200">
                <a:solidFill>
                  <a:schemeClr val="tx1"/>
                </a:solidFill>
                <a:latin typeface="+mn-lt"/>
                <a:ea typeface="+mn-ea"/>
                <a:cs typeface="+mn-cs"/>
              </a:rPr>
              <a:t> </a:t>
            </a:r>
            <a:endParaRPr lang="en-US" sz="1400"/>
          </a:p>
        </p:txBody>
      </p:sp>
    </p:spTree>
    <p:extLst>
      <p:ext uri="{BB962C8B-B14F-4D97-AF65-F5344CB8AC3E}">
        <p14:creationId xmlns:p14="http://schemas.microsoft.com/office/powerpoint/2010/main" val="955156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C1783E-24C7-4CDB-B25F-C1689BC52829}"/>
              </a:ext>
            </a:extLst>
          </p:cNvPr>
          <p:cNvSpPr>
            <a:spLocks noGrp="1"/>
          </p:cNvSpPr>
          <p:nvPr>
            <p:ph type="title"/>
          </p:nvPr>
        </p:nvSpPr>
        <p:spPr>
          <a:xfrm>
            <a:off x="628649" y="4428000"/>
            <a:ext cx="4607719" cy="1400400"/>
          </a:xfrm>
        </p:spPr>
        <p:txBody>
          <a:bodyPr vert="horz" wrap="square" lIns="91440" tIns="45720" rIns="91440" bIns="45720" rtlCol="0" anchor="b">
            <a:normAutofit/>
          </a:bodyPr>
          <a:lstStyle/>
          <a:p>
            <a:r>
              <a:rPr lang="en-US" sz="4900">
                <a:solidFill>
                  <a:schemeClr val="bg1"/>
                </a:solidFill>
              </a:rPr>
              <a:t>AI Ethics &amp; Safety</a:t>
            </a:r>
          </a:p>
        </p:txBody>
      </p:sp>
      <p:sp>
        <p:nvSpPr>
          <p:cNvPr id="5" name="Text Placeholder 4">
            <a:extLst>
              <a:ext uri="{FF2B5EF4-FFF2-40B4-BE49-F238E27FC236}">
                <a16:creationId xmlns:a16="http://schemas.microsoft.com/office/drawing/2014/main" id="{A59885EF-C58F-47A5-9F1E-68BBF7F27104}"/>
              </a:ext>
            </a:extLst>
          </p:cNvPr>
          <p:cNvSpPr>
            <a:spLocks noGrp="1"/>
          </p:cNvSpPr>
          <p:nvPr>
            <p:ph type="body" idx="1"/>
          </p:nvPr>
        </p:nvSpPr>
        <p:spPr>
          <a:xfrm>
            <a:off x="5894784" y="4716472"/>
            <a:ext cx="2620566" cy="1017896"/>
          </a:xfrm>
        </p:spPr>
        <p:txBody>
          <a:bodyPr vert="horz" lIns="91440" tIns="45720" rIns="91440" bIns="45720" rtlCol="0" anchor="b">
            <a:normAutofit/>
          </a:bodyPr>
          <a:lstStyle/>
          <a:p>
            <a:r>
              <a:rPr lang="en-US" sz="2000">
                <a:solidFill>
                  <a:schemeClr val="bg1"/>
                </a:solidFill>
              </a:rPr>
              <a:t>A new Frontier for Fairness and Freedom</a:t>
            </a:r>
            <a:br>
              <a:rPr lang="en-US" sz="2000">
                <a:solidFill>
                  <a:schemeClr val="bg1"/>
                </a:solidFill>
              </a:rPr>
            </a:br>
            <a:r>
              <a:rPr lang="en-US" sz="2000">
                <a:solidFill>
                  <a:schemeClr val="bg1"/>
                </a:solidFill>
              </a:rPr>
              <a:t>AIMA Chapter 27</a:t>
            </a:r>
          </a:p>
        </p:txBody>
      </p:sp>
      <p:pic>
        <p:nvPicPr>
          <p:cNvPr id="1028" name="Picture 4" descr="Vatican signs up IBM and Microsoft as AI ethics apostles • DEVCLASS">
            <a:extLst>
              <a:ext uri="{FF2B5EF4-FFF2-40B4-BE49-F238E27FC236}">
                <a16:creationId xmlns:a16="http://schemas.microsoft.com/office/drawing/2014/main" id="{38140775-E6BE-4974-B926-69B3CBA46F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19" b="13559"/>
          <a:stretch/>
        </p:blipFill>
        <p:spPr bwMode="auto">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036" name="Freeform: Shape 1035">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011466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AE7DE7-642B-03EE-BFAA-CA3EA097D26A}"/>
              </a:ext>
            </a:extLst>
          </p:cNvPr>
          <p:cNvSpPr>
            <a:spLocks noGrp="1"/>
          </p:cNvSpPr>
          <p:nvPr>
            <p:ph type="title"/>
          </p:nvPr>
        </p:nvSpPr>
        <p:spPr/>
        <p:txBody>
          <a:bodyPr/>
          <a:lstStyle/>
          <a:p>
            <a:r>
              <a:rPr lang="en-US" dirty="0"/>
              <a:t>Commonly-Cited Safety and Ethics Principles</a:t>
            </a:r>
          </a:p>
        </p:txBody>
      </p:sp>
      <p:sp>
        <p:nvSpPr>
          <p:cNvPr id="5" name="Content Placeholder 4">
            <a:extLst>
              <a:ext uri="{FF2B5EF4-FFF2-40B4-BE49-F238E27FC236}">
                <a16:creationId xmlns:a16="http://schemas.microsoft.com/office/drawing/2014/main" id="{0CDBE55B-080A-A13D-8FCE-DFBDC3B8E6D4}"/>
              </a:ext>
              <a:ext uri="{C183D7F6-B498-43B3-948B-1728B52AA6E4}">
                <adec:decorative xmlns:adec="http://schemas.microsoft.com/office/drawing/2017/decorative" val="1"/>
              </a:ext>
            </a:extLst>
          </p:cNvPr>
          <p:cNvSpPr>
            <a:spLocks noGrp="1"/>
          </p:cNvSpPr>
          <p:nvPr>
            <p:ph idx="1"/>
          </p:nvPr>
        </p:nvSpPr>
        <p:spPr/>
        <p:txBody>
          <a:bodyPr>
            <a:normAutofit/>
          </a:bodyPr>
          <a:lstStyle/>
          <a:p>
            <a:pPr marL="0" indent="0">
              <a:buNone/>
            </a:pPr>
            <a:endParaRPr lang="en-US" dirty="0"/>
          </a:p>
          <a:p>
            <a:endParaRPr lang="en-US" dirty="0"/>
          </a:p>
        </p:txBody>
      </p:sp>
      <p:graphicFrame>
        <p:nvGraphicFramePr>
          <p:cNvPr id="13" name="Diagram 12" descr="A list of AI safety and ethics principles.">
            <a:extLst>
              <a:ext uri="{FF2B5EF4-FFF2-40B4-BE49-F238E27FC236}">
                <a16:creationId xmlns:a16="http://schemas.microsoft.com/office/drawing/2014/main" id="{F9338B6E-BB99-CB8E-9B55-8519F204CC59}"/>
              </a:ext>
            </a:extLst>
          </p:cNvPr>
          <p:cNvGraphicFramePr/>
          <p:nvPr>
            <p:extLst>
              <p:ext uri="{D42A27DB-BD31-4B8C-83A1-F6EECF244321}">
                <p14:modId xmlns:p14="http://schemas.microsoft.com/office/powerpoint/2010/main" val="1872314290"/>
              </p:ext>
            </p:extLst>
          </p:nvPr>
        </p:nvGraphicFramePr>
        <p:xfrm>
          <a:off x="656359" y="1635969"/>
          <a:ext cx="7620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F57DBCE1-0916-C528-7006-5CC0BE68E2F9}"/>
              </a:ext>
            </a:extLst>
          </p:cNvPr>
          <p:cNvSpPr txBox="1"/>
          <p:nvPr/>
        </p:nvSpPr>
        <p:spPr>
          <a:xfrm>
            <a:off x="523009" y="6102588"/>
            <a:ext cx="7886700" cy="369332"/>
          </a:xfrm>
          <a:prstGeom prst="rect">
            <a:avLst/>
          </a:prstGeom>
          <a:noFill/>
        </p:spPr>
        <p:txBody>
          <a:bodyPr wrap="square" rtlCol="0">
            <a:spAutoFit/>
          </a:bodyPr>
          <a:lstStyle/>
          <a:p>
            <a:pPr algn="ctr"/>
            <a:r>
              <a:rPr lang="en-US" dirty="0"/>
              <a:t>Next, we look at the implementation of these principles in different countries.</a:t>
            </a:r>
          </a:p>
        </p:txBody>
      </p:sp>
    </p:spTree>
    <p:extLst>
      <p:ext uri="{BB962C8B-B14F-4D97-AF65-F5344CB8AC3E}">
        <p14:creationId xmlns:p14="http://schemas.microsoft.com/office/powerpoint/2010/main" val="43755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6104-CC3F-4F5E-845C-CBFF2EDA8997}"/>
              </a:ext>
            </a:extLst>
          </p:cNvPr>
          <p:cNvSpPr>
            <a:spLocks noGrp="1"/>
          </p:cNvSpPr>
          <p:nvPr>
            <p:ph type="title"/>
          </p:nvPr>
        </p:nvSpPr>
        <p:spPr>
          <a:xfrm>
            <a:off x="1390650" y="13138"/>
            <a:ext cx="2724150" cy="1325563"/>
          </a:xfrm>
        </p:spPr>
        <p:txBody>
          <a:bodyPr/>
          <a:lstStyle/>
          <a:p>
            <a:r>
              <a:rPr lang="en-US" dirty="0"/>
              <a:t>European Union</a:t>
            </a:r>
          </a:p>
        </p:txBody>
      </p:sp>
      <p:sp>
        <p:nvSpPr>
          <p:cNvPr id="10" name="Content Placeholder 9">
            <a:extLst>
              <a:ext uri="{FF2B5EF4-FFF2-40B4-BE49-F238E27FC236}">
                <a16:creationId xmlns:a16="http://schemas.microsoft.com/office/drawing/2014/main" id="{D4610C0E-3B3C-4EFC-957C-EEBFCC79E617}"/>
              </a:ext>
            </a:extLst>
          </p:cNvPr>
          <p:cNvSpPr>
            <a:spLocks noGrp="1"/>
          </p:cNvSpPr>
          <p:nvPr>
            <p:ph idx="1"/>
          </p:nvPr>
        </p:nvSpPr>
        <p:spPr>
          <a:xfrm>
            <a:off x="683172" y="1338701"/>
            <a:ext cx="2419350" cy="3738562"/>
          </a:xfrm>
        </p:spPr>
        <p:txBody>
          <a:bodyPr/>
          <a:lstStyle/>
          <a:p>
            <a:pPr marL="0" indent="0">
              <a:buNone/>
            </a:pPr>
            <a:r>
              <a:rPr lang="en-US" dirty="0"/>
              <a:t>Has regulations since 2016 included in the General Data Protection Regulation (GDPR)</a:t>
            </a:r>
          </a:p>
        </p:txBody>
      </p:sp>
      <p:cxnSp>
        <p:nvCxnSpPr>
          <p:cNvPr id="6" name="Straight Connector 5">
            <a:extLst>
              <a:ext uri="{FF2B5EF4-FFF2-40B4-BE49-F238E27FC236}">
                <a16:creationId xmlns:a16="http://schemas.microsoft.com/office/drawing/2014/main" id="{5BA1E61B-D45A-4EC0-AF60-4B565271E941}"/>
              </a:ext>
              <a:ext uri="{C183D7F6-B498-43B3-948B-1728B52AA6E4}">
                <adec:decorative xmlns:adec="http://schemas.microsoft.com/office/drawing/2017/decorative" val="1"/>
              </a:ext>
            </a:extLst>
          </p:cNvPr>
          <p:cNvCxnSpPr>
            <a:cxnSpLocks/>
          </p:cNvCxnSpPr>
          <p:nvPr/>
        </p:nvCxnSpPr>
        <p:spPr>
          <a:xfrm>
            <a:off x="3581400" y="5105400"/>
            <a:ext cx="1676400" cy="0"/>
          </a:xfrm>
          <a:prstGeom prst="line">
            <a:avLst/>
          </a:prstGeom>
        </p:spPr>
        <p:style>
          <a:lnRef idx="3">
            <a:schemeClr val="accent2"/>
          </a:lnRef>
          <a:fillRef idx="0">
            <a:schemeClr val="accent2"/>
          </a:fillRef>
          <a:effectRef idx="2">
            <a:schemeClr val="accent2"/>
          </a:effectRef>
          <a:fontRef idx="minor">
            <a:schemeClr val="tx1"/>
          </a:fontRef>
        </p:style>
      </p:cxnSp>
      <p:pic>
        <p:nvPicPr>
          <p:cNvPr id="8" name="Picture 7">
            <a:extLst>
              <a:ext uri="{FF2B5EF4-FFF2-40B4-BE49-F238E27FC236}">
                <a16:creationId xmlns:a16="http://schemas.microsoft.com/office/drawing/2014/main" id="{ED46E874-CDAC-4AD3-9F1A-9B9945AD7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00400" y="142382"/>
            <a:ext cx="5719321" cy="6736927"/>
          </a:xfrm>
          <a:prstGeom prst="rect">
            <a:avLst/>
          </a:prstGeom>
        </p:spPr>
      </p:pic>
      <p:sp>
        <p:nvSpPr>
          <p:cNvPr id="9" name="Rectangle 8">
            <a:extLst>
              <a:ext uri="{FF2B5EF4-FFF2-40B4-BE49-F238E27FC236}">
                <a16:creationId xmlns:a16="http://schemas.microsoft.com/office/drawing/2014/main" id="{6524E009-E496-4AB2-9F89-407819E77910}"/>
              </a:ext>
            </a:extLst>
          </p:cNvPr>
          <p:cNvSpPr/>
          <p:nvPr/>
        </p:nvSpPr>
        <p:spPr>
          <a:xfrm>
            <a:off x="699214" y="2838650"/>
            <a:ext cx="2387266" cy="738664"/>
          </a:xfrm>
          <a:prstGeom prst="rect">
            <a:avLst/>
          </a:prstGeom>
        </p:spPr>
        <p:txBody>
          <a:bodyPr wrap="square">
            <a:spAutoFit/>
          </a:bodyPr>
          <a:lstStyle/>
          <a:p>
            <a:r>
              <a:rPr lang="en-US" sz="1400" dirty="0">
                <a:hlinkClick r:id="rId3"/>
              </a:rPr>
              <a:t>Art. 22 GDPR – Automated individual decision-making, including</a:t>
            </a:r>
            <a:endParaRPr lang="en-US" sz="1400" dirty="0"/>
          </a:p>
        </p:txBody>
      </p:sp>
      <p:cxnSp>
        <p:nvCxnSpPr>
          <p:cNvPr id="12" name="Straight Connector 11">
            <a:extLst>
              <a:ext uri="{FF2B5EF4-FFF2-40B4-BE49-F238E27FC236}">
                <a16:creationId xmlns:a16="http://schemas.microsoft.com/office/drawing/2014/main" id="{7B944366-95EC-4E26-8C95-09AAF3C21AD0}"/>
              </a:ext>
              <a:ext uri="{C183D7F6-B498-43B3-948B-1728B52AA6E4}">
                <adec:decorative xmlns:adec="http://schemas.microsoft.com/office/drawing/2017/decorative" val="1"/>
              </a:ext>
            </a:extLst>
          </p:cNvPr>
          <p:cNvCxnSpPr>
            <a:cxnSpLocks/>
          </p:cNvCxnSpPr>
          <p:nvPr/>
        </p:nvCxnSpPr>
        <p:spPr>
          <a:xfrm>
            <a:off x="5296513" y="2199780"/>
            <a:ext cx="3048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C67ABE88-6E18-4AEA-A22C-E5B11878CBD0}"/>
              </a:ext>
              <a:ext uri="{C183D7F6-B498-43B3-948B-1728B52AA6E4}">
                <adec:decorative xmlns:adec="http://schemas.microsoft.com/office/drawing/2017/decorative" val="1"/>
              </a:ext>
            </a:extLst>
          </p:cNvPr>
          <p:cNvCxnSpPr>
            <a:cxnSpLocks/>
          </p:cNvCxnSpPr>
          <p:nvPr/>
        </p:nvCxnSpPr>
        <p:spPr>
          <a:xfrm>
            <a:off x="3696313" y="2428380"/>
            <a:ext cx="1371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C704ECF-1DD8-44CA-AC47-414B61AC4A45}"/>
              </a:ext>
              <a:ext uri="{C183D7F6-B498-43B3-948B-1728B52AA6E4}">
                <adec:decorative xmlns:adec="http://schemas.microsoft.com/office/drawing/2017/decorative" val="1"/>
              </a:ext>
            </a:extLst>
          </p:cNvPr>
          <p:cNvCxnSpPr>
            <a:cxnSpLocks/>
          </p:cNvCxnSpPr>
          <p:nvPr/>
        </p:nvCxnSpPr>
        <p:spPr>
          <a:xfrm flipH="1">
            <a:off x="6515713" y="5552580"/>
            <a:ext cx="1295400" cy="0"/>
          </a:xfrm>
          <a:prstGeom prst="line">
            <a:avLst/>
          </a:prstGeom>
        </p:spPr>
        <p:style>
          <a:lnRef idx="3">
            <a:schemeClr val="accent2"/>
          </a:lnRef>
          <a:fillRef idx="0">
            <a:schemeClr val="accent2"/>
          </a:fillRef>
          <a:effectRef idx="2">
            <a:schemeClr val="accent2"/>
          </a:effectRef>
          <a:fontRef idx="minor">
            <a:schemeClr val="tx1"/>
          </a:fontRef>
        </p:style>
      </p:cxnSp>
      <p:sp>
        <p:nvSpPr>
          <p:cNvPr id="5" name="Rectangle 4">
            <a:extLst>
              <a:ext uri="{FF2B5EF4-FFF2-40B4-BE49-F238E27FC236}">
                <a16:creationId xmlns:a16="http://schemas.microsoft.com/office/drawing/2014/main" id="{4E63EF55-DAEB-4734-88E2-DFEB7A8CDDE4}"/>
              </a:ext>
              <a:ext uri="{C183D7F6-B498-43B3-948B-1728B52AA6E4}">
                <adec:decorative xmlns:adec="http://schemas.microsoft.com/office/drawing/2017/decorative" val="1"/>
              </a:ext>
            </a:extLst>
          </p:cNvPr>
          <p:cNvSpPr/>
          <p:nvPr/>
        </p:nvSpPr>
        <p:spPr>
          <a:xfrm>
            <a:off x="3305898" y="142380"/>
            <a:ext cx="5648217" cy="6553200"/>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12BED09E-2A7F-99F8-30D7-B69FB04B078F}"/>
              </a:ext>
            </a:extLst>
          </p:cNvPr>
          <p:cNvSpPr txBox="1"/>
          <p:nvPr/>
        </p:nvSpPr>
        <p:spPr>
          <a:xfrm>
            <a:off x="589238" y="5242243"/>
            <a:ext cx="2306361" cy="1061829"/>
          </a:xfrm>
          <a:prstGeom prst="rect">
            <a:avLst/>
          </a:prstGeom>
          <a:noFill/>
        </p:spPr>
        <p:txBody>
          <a:bodyPr wrap="square" rtlCol="0">
            <a:spAutoFit/>
          </a:bodyPr>
          <a:lstStyle/>
          <a:p>
            <a:r>
              <a:rPr lang="en-US" sz="2100" dirty="0"/>
              <a:t>California’s CCPA was not modeled after the GDPR</a:t>
            </a:r>
          </a:p>
        </p:txBody>
      </p:sp>
      <p:pic>
        <p:nvPicPr>
          <p:cNvPr id="2050" name="Picture 2">
            <a:extLst>
              <a:ext uri="{FF2B5EF4-FFF2-40B4-BE49-F238E27FC236}">
                <a16:creationId xmlns:a16="http://schemas.microsoft.com/office/drawing/2014/main" id="{27261243-7CA5-E017-9BF9-7CDAE7AC710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79" y="252413"/>
            <a:ext cx="12858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2917728-E842-7D10-D9AB-F1FF7379C33E}"/>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162" y="4072255"/>
            <a:ext cx="2238914" cy="11699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C01F68-B570-A278-A24B-81B32D5A679F}"/>
              </a:ext>
              <a:ext uri="{C183D7F6-B498-43B3-948B-1728B52AA6E4}">
                <adec:decorative xmlns:adec="http://schemas.microsoft.com/office/drawing/2017/decorative" val="1"/>
              </a:ext>
            </a:extLst>
          </p:cNvPr>
          <p:cNvSpPr txBox="1"/>
          <p:nvPr/>
        </p:nvSpPr>
        <p:spPr>
          <a:xfrm rot="2223276">
            <a:off x="7864022" y="396933"/>
            <a:ext cx="1143000" cy="584775"/>
          </a:xfrm>
          <a:prstGeom prst="rect">
            <a:avLst/>
          </a:prstGeom>
          <a:noFill/>
        </p:spPr>
        <p:txBody>
          <a:bodyPr wrap="square" rtlCol="0">
            <a:spAutoFit/>
          </a:bodyPr>
          <a:lstStyle/>
          <a:p>
            <a:r>
              <a:rPr lang="en-US" sz="3200" b="1" dirty="0">
                <a:solidFill>
                  <a:srgbClr val="FF0000"/>
                </a:solidFill>
              </a:rPr>
              <a:t>2016</a:t>
            </a:r>
          </a:p>
        </p:txBody>
      </p:sp>
    </p:spTree>
    <p:extLst>
      <p:ext uri="{BB962C8B-B14F-4D97-AF65-F5344CB8AC3E}">
        <p14:creationId xmlns:p14="http://schemas.microsoft.com/office/powerpoint/2010/main" val="915107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F9B26F-CB76-45D4-AC54-0086863BB36A}"/>
              </a:ext>
            </a:extLst>
          </p:cNvPr>
          <p:cNvSpPr txBox="1">
            <a:spLocks noGrp="1"/>
          </p:cNvSpPr>
          <p:nvPr>
            <p:ph type="title" idx="4294967295"/>
          </p:nvPr>
        </p:nvSpPr>
        <p:spPr>
          <a:xfrm>
            <a:off x="0" y="236538"/>
            <a:ext cx="8458200" cy="830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Australia: AI Ethics Framework for Industry</a:t>
            </a:r>
            <a:br>
              <a:rPr kumimoji="0" lang="en-US" sz="2400" b="0" i="0" u="none" strike="noStrike" kern="1200" cap="none" spc="0" normalizeH="0" baseline="0" noProof="0" dirty="0">
                <a:ln>
                  <a:noFill/>
                </a:ln>
                <a:solidFill>
                  <a:schemeClr val="tx1"/>
                </a:solidFill>
                <a:effectLst/>
                <a:uLnTx/>
                <a:uFillTx/>
                <a:latin typeface="+mn-lt"/>
                <a:ea typeface="+mn-ea"/>
                <a:cs typeface="+mn-cs"/>
              </a:rPr>
            </a:br>
            <a:r>
              <a:rPr kumimoji="0" lang="en-US" sz="2400" b="0" i="0" u="none" strike="noStrike" kern="1200" cap="none" spc="0" normalizeH="0" baseline="0" noProof="0" dirty="0">
                <a:ln>
                  <a:noFill/>
                </a:ln>
                <a:solidFill>
                  <a:schemeClr val="tx1"/>
                </a:solidFill>
                <a:effectLst/>
                <a:uLnTx/>
                <a:uFillTx/>
                <a:latin typeface="+mn-lt"/>
                <a:ea typeface="+mn-ea"/>
                <a:cs typeface="+mn-cs"/>
              </a:rPr>
              <a:t>A set of</a:t>
            </a:r>
            <a:r>
              <a:rPr kumimoji="0" lang="en-US" sz="2400" b="1" i="0" u="none" strike="noStrike" kern="1200" cap="none" spc="0" normalizeH="0" baseline="0" noProof="0" dirty="0">
                <a:ln>
                  <a:noFill/>
                </a:ln>
                <a:solidFill>
                  <a:schemeClr val="tx1"/>
                </a:solidFill>
                <a:effectLst/>
                <a:uLnTx/>
                <a:uFillTx/>
                <a:latin typeface="+mn-lt"/>
                <a:ea typeface="+mn-ea"/>
                <a:cs typeface="+mn-cs"/>
              </a:rPr>
              <a:t> voluntary AI Ethics Principles </a:t>
            </a:r>
            <a:r>
              <a:rPr kumimoji="0" lang="en-US" sz="2400" b="0" i="0" u="none" strike="noStrike" kern="1200" cap="none" spc="0" normalizeH="0" baseline="0" noProof="0" dirty="0">
                <a:ln>
                  <a:noFill/>
                </a:ln>
                <a:solidFill>
                  <a:schemeClr val="tx1"/>
                </a:solidFill>
                <a:effectLst/>
                <a:uLnTx/>
                <a:uFillTx/>
                <a:latin typeface="+mn-lt"/>
                <a:ea typeface="+mn-ea"/>
                <a:cs typeface="+mn-cs"/>
              </a:rPr>
              <a:t>(2019)</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Core principles for AI &#10;1. Generates net-benefits. The AI system must &#10;generate benefits for people that are greater than &#10;the costs. &#10;2. Do no harm. Civilian AI systems must not be &#10;designed to harm or deceive people and should be &#10;implemented in ways that minimise any negative &#10;outcomes. &#10;3. Regulatory and legal compliance. The AI system &#10;must comply with all relevant international, &#10;Australian Local, State/Territory and Federal &#10;government obligations, regulations and laws. &#10;5. Fairness. The development or use of the AI &#10;system must not result in unfair discrimination &#10;against individuals, communities or groups. This &#10;requires particular attention to ensure the &#10;“training data” is free from bias or characteristics &#10;which may cause the algorithm to behave unfairly.  &#10;4. Privacy protection. Any system, including AI &#10;systems, must ensure people’s private data is &#10;protected and kept confidential plus prevent data &#10;breaches which could cause reputational, &#10;psychological, financial, professional or other types &#10;of harm.  &#10;6. Transparency &amp; Explainability. People must be &#10;informed when an algorithm is being used that &#10;impacts them and they should be provided with &#10;information about what information the algorithm &#10;uses to make decisions. &#10;7. Contestability. When an algorithm impacts a &#10;person there must be an efficient process to allow &#10;that person to challenge the use or output of the &#10;algorithm. &#10;8. Accountability. People and organisations &#10;responsible for the creation and implementation of &#10;AI algorithms should be identifiable and &#10;accountable for the impacts of that algorithm, even &#10;if the impacts are unintended.">
            <a:extLst>
              <a:ext uri="{FF2B5EF4-FFF2-40B4-BE49-F238E27FC236}">
                <a16:creationId xmlns:a16="http://schemas.microsoft.com/office/drawing/2014/main" id="{8902DADD-1A98-42AE-87C0-BB163B35E815}"/>
              </a:ext>
            </a:extLst>
          </p:cNvPr>
          <p:cNvPicPr>
            <a:picLocks noChangeAspect="1"/>
          </p:cNvPicPr>
          <p:nvPr/>
        </p:nvPicPr>
        <p:blipFill>
          <a:blip r:embed="rId2"/>
          <a:stretch>
            <a:fillRect/>
          </a:stretch>
        </p:blipFill>
        <p:spPr>
          <a:xfrm>
            <a:off x="1361241" y="1066802"/>
            <a:ext cx="6563561" cy="5103167"/>
          </a:xfrm>
          <a:prstGeom prst="rect">
            <a:avLst/>
          </a:prstGeom>
        </p:spPr>
      </p:pic>
      <p:cxnSp>
        <p:nvCxnSpPr>
          <p:cNvPr id="7" name="Straight Connector 6">
            <a:extLst>
              <a:ext uri="{FF2B5EF4-FFF2-40B4-BE49-F238E27FC236}">
                <a16:creationId xmlns:a16="http://schemas.microsoft.com/office/drawing/2014/main" id="{50AC93E1-99C7-41D1-A63B-7E5970A65814}"/>
              </a:ext>
              <a:ext uri="{C183D7F6-B498-43B3-948B-1728B52AA6E4}">
                <adec:decorative xmlns:adec="http://schemas.microsoft.com/office/drawing/2017/decorative" val="1"/>
              </a:ext>
            </a:extLst>
          </p:cNvPr>
          <p:cNvCxnSpPr>
            <a:cxnSpLocks/>
          </p:cNvCxnSpPr>
          <p:nvPr/>
        </p:nvCxnSpPr>
        <p:spPr>
          <a:xfrm>
            <a:off x="2743200" y="990600"/>
            <a:ext cx="1371600" cy="0"/>
          </a:xfrm>
          <a:prstGeom prst="line">
            <a:avLst/>
          </a:prstGeom>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856ADBDC-8A2B-6F2D-F858-960548BD2FE9}"/>
              </a:ext>
              <a:ext uri="{C183D7F6-B498-43B3-948B-1728B52AA6E4}">
                <adec:decorative xmlns:adec="http://schemas.microsoft.com/office/drawing/2017/decorative" val="1"/>
              </a:ext>
            </a:extLst>
          </p:cNvPr>
          <p:cNvSpPr txBox="1"/>
          <p:nvPr/>
        </p:nvSpPr>
        <p:spPr>
          <a:xfrm rot="2223276">
            <a:off x="7864022" y="396933"/>
            <a:ext cx="1143000" cy="584775"/>
          </a:xfrm>
          <a:prstGeom prst="rect">
            <a:avLst/>
          </a:prstGeom>
          <a:noFill/>
        </p:spPr>
        <p:txBody>
          <a:bodyPr wrap="square" rtlCol="0">
            <a:spAutoFit/>
          </a:bodyPr>
          <a:lstStyle/>
          <a:p>
            <a:r>
              <a:rPr lang="en-US" sz="3200" b="1" dirty="0">
                <a:solidFill>
                  <a:srgbClr val="FF0000"/>
                </a:solidFill>
              </a:rPr>
              <a:t>2019</a:t>
            </a:r>
          </a:p>
        </p:txBody>
      </p:sp>
    </p:spTree>
    <p:extLst>
      <p:ext uri="{BB962C8B-B14F-4D97-AF65-F5344CB8AC3E}">
        <p14:creationId xmlns:p14="http://schemas.microsoft.com/office/powerpoint/2010/main" val="3796406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1639-67D7-4676-837D-461E3C362B4C}"/>
              </a:ext>
            </a:extLst>
          </p:cNvPr>
          <p:cNvSpPr>
            <a:spLocks noGrp="1"/>
          </p:cNvSpPr>
          <p:nvPr>
            <p:ph type="title"/>
          </p:nvPr>
        </p:nvSpPr>
        <p:spPr/>
        <p:txBody>
          <a:bodyPr/>
          <a:lstStyle/>
          <a:p>
            <a:r>
              <a:rPr lang="en-US" dirty="0"/>
              <a:t>In the United States</a:t>
            </a:r>
          </a:p>
        </p:txBody>
      </p:sp>
      <p:pic>
        <p:nvPicPr>
          <p:cNvPr id="5" name="Picture 4" descr="H.R. 2231: Automatic decision system impact assessment.">
            <a:extLst>
              <a:ext uri="{FF2B5EF4-FFF2-40B4-BE49-F238E27FC236}">
                <a16:creationId xmlns:a16="http://schemas.microsoft.com/office/drawing/2014/main" id="{4D165BF3-A22A-4CB2-A2C0-727773FA2E04}"/>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33400" y="1371526"/>
            <a:ext cx="5372376" cy="1447874"/>
          </a:xfrm>
          <a:prstGeom prst="rect">
            <a:avLst/>
          </a:prstGeom>
        </p:spPr>
      </p:pic>
      <p:pic>
        <p:nvPicPr>
          <p:cNvPr id="6" name="Picture 5">
            <a:extLst>
              <a:ext uri="{FF2B5EF4-FFF2-40B4-BE49-F238E27FC236}">
                <a16:creationId xmlns:a16="http://schemas.microsoft.com/office/drawing/2014/main" id="{03821FE1-96FD-4B61-94BD-139D00DDEE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8652" y="2911477"/>
            <a:ext cx="6898433" cy="3581399"/>
          </a:xfrm>
          <a:prstGeom prst="rect">
            <a:avLst/>
          </a:prstGeom>
        </p:spPr>
      </p:pic>
      <p:cxnSp>
        <p:nvCxnSpPr>
          <p:cNvPr id="9" name="Straight Connector 8">
            <a:extLst>
              <a:ext uri="{FF2B5EF4-FFF2-40B4-BE49-F238E27FC236}">
                <a16:creationId xmlns:a16="http://schemas.microsoft.com/office/drawing/2014/main" id="{A21D0774-8549-44E0-A45B-652D05891346}"/>
              </a:ext>
              <a:ext uri="{C183D7F6-B498-43B3-948B-1728B52AA6E4}">
                <adec:decorative xmlns:adec="http://schemas.microsoft.com/office/drawing/2017/decorative" val="1"/>
              </a:ext>
            </a:extLst>
          </p:cNvPr>
          <p:cNvCxnSpPr/>
          <p:nvPr/>
        </p:nvCxnSpPr>
        <p:spPr>
          <a:xfrm>
            <a:off x="1066800" y="2743200"/>
            <a:ext cx="1143000"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72D9008B-EEBD-45E7-A02C-02DE060B4C74}"/>
              </a:ext>
            </a:extLst>
          </p:cNvPr>
          <p:cNvSpPr txBox="1"/>
          <p:nvPr/>
        </p:nvSpPr>
        <p:spPr>
          <a:xfrm rot="2615768">
            <a:off x="4818725" y="1489331"/>
            <a:ext cx="4557210" cy="830997"/>
          </a:xfrm>
          <a:prstGeom prst="rect">
            <a:avLst/>
          </a:prstGeom>
          <a:noFill/>
        </p:spPr>
        <p:txBody>
          <a:bodyPr wrap="none" rtlCol="0">
            <a:spAutoFit/>
          </a:bodyPr>
          <a:lstStyle/>
          <a:p>
            <a:pPr algn="ctr"/>
            <a:r>
              <a:rPr lang="en-US" sz="2400" b="1" dirty="0">
                <a:solidFill>
                  <a:srgbClr val="FF0000"/>
                </a:solidFill>
              </a:rPr>
              <a:t>Bill Introduced in 2019</a:t>
            </a:r>
          </a:p>
          <a:p>
            <a:r>
              <a:rPr lang="en-US" sz="2400" b="1" dirty="0">
                <a:solidFill>
                  <a:srgbClr val="FF0000"/>
                </a:solidFill>
              </a:rPr>
              <a:t>Did not receive a vote in Congress.</a:t>
            </a:r>
          </a:p>
        </p:txBody>
      </p:sp>
      <p:cxnSp>
        <p:nvCxnSpPr>
          <p:cNvPr id="14" name="Straight Connector 13">
            <a:extLst>
              <a:ext uri="{FF2B5EF4-FFF2-40B4-BE49-F238E27FC236}">
                <a16:creationId xmlns:a16="http://schemas.microsoft.com/office/drawing/2014/main" id="{9D759E9C-9474-450F-AEBE-33E29FEDA0BB}"/>
              </a:ext>
              <a:ext uri="{C183D7F6-B498-43B3-948B-1728B52AA6E4}">
                <adec:decorative xmlns:adec="http://schemas.microsoft.com/office/drawing/2017/decorative" val="1"/>
              </a:ext>
            </a:extLst>
          </p:cNvPr>
          <p:cNvCxnSpPr>
            <a:cxnSpLocks/>
          </p:cNvCxnSpPr>
          <p:nvPr/>
        </p:nvCxnSpPr>
        <p:spPr>
          <a:xfrm>
            <a:off x="1295400" y="3962400"/>
            <a:ext cx="2057400"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55E0FDB3-138F-4913-A1D4-877DDB044BDB}"/>
              </a:ext>
              <a:ext uri="{C183D7F6-B498-43B3-948B-1728B52AA6E4}">
                <adec:decorative xmlns:adec="http://schemas.microsoft.com/office/drawing/2017/decorative" val="1"/>
              </a:ext>
            </a:extLst>
          </p:cNvPr>
          <p:cNvSpPr/>
          <p:nvPr/>
        </p:nvSpPr>
        <p:spPr>
          <a:xfrm>
            <a:off x="533403" y="1371526"/>
            <a:ext cx="7162799" cy="5334074"/>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92929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6104-CC3F-4F5E-845C-CBFF2EDA8997}"/>
              </a:ext>
            </a:extLst>
          </p:cNvPr>
          <p:cNvSpPr>
            <a:spLocks noGrp="1"/>
          </p:cNvSpPr>
          <p:nvPr>
            <p:ph type="title"/>
          </p:nvPr>
        </p:nvSpPr>
        <p:spPr/>
        <p:txBody>
          <a:bodyPr>
            <a:normAutofit/>
          </a:bodyPr>
          <a:lstStyle/>
          <a:p>
            <a:r>
              <a:rPr lang="en-US" sz="3200" dirty="0"/>
              <a:t>European Union Study</a:t>
            </a:r>
          </a:p>
        </p:txBody>
      </p:sp>
      <p:pic>
        <p:nvPicPr>
          <p:cNvPr id="3" name="Picture 2">
            <a:extLst>
              <a:ext uri="{FF2B5EF4-FFF2-40B4-BE49-F238E27FC236}">
                <a16:creationId xmlns:a16="http://schemas.microsoft.com/office/drawing/2014/main" id="{55FABA29-1817-4DF6-A0BD-E91F4762222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19600" y="739813"/>
            <a:ext cx="3862549" cy="2063833"/>
          </a:xfrm>
          <a:prstGeom prst="rect">
            <a:avLst/>
          </a:prstGeom>
        </p:spPr>
      </p:pic>
      <p:pic>
        <p:nvPicPr>
          <p:cNvPr id="4" name="Picture 3" descr="A governance framework for algorithmic accountability and transparency.&#10;&#10;Transparency and accountability are both tools to promote fair algorithmic decisions by providing the foundations for obtaining recourse to meaningful explanation, correction, or ways to ascertain faults that could bring about compensatory processes. The study develops policy options for the governance of algorithmic transparency and accountability, based on an analysis of the social, technical and regulatory challenges posed by algorithmic systems. Based on an extensive review and analysis of existing proposals for governance of algorithmic systems, the authors propose a set of four policy options each of which addresses a different aspect of algorithmic transparency and accountability. 1. Awareness raising: education, watchdogs and whistleblowers. 2. Accountability in public sector use of algorithmic decision-making. 3. Regulatory oversight and Legal liability. 4. Global coordination for algorithmic governance.">
            <a:extLst>
              <a:ext uri="{FF2B5EF4-FFF2-40B4-BE49-F238E27FC236}">
                <a16:creationId xmlns:a16="http://schemas.microsoft.com/office/drawing/2014/main" id="{866A18AD-F2E2-44DC-87B5-A1A8E87785E7}"/>
              </a:ext>
            </a:extLst>
          </p:cNvPr>
          <p:cNvPicPr>
            <a:picLocks noChangeAspect="1"/>
          </p:cNvPicPr>
          <p:nvPr/>
        </p:nvPicPr>
        <p:blipFill>
          <a:blip r:embed="rId3"/>
          <a:stretch>
            <a:fillRect/>
          </a:stretch>
        </p:blipFill>
        <p:spPr>
          <a:xfrm>
            <a:off x="985191" y="3172205"/>
            <a:ext cx="7168211" cy="2063833"/>
          </a:xfrm>
          <a:prstGeom prst="rect">
            <a:avLst/>
          </a:prstGeom>
        </p:spPr>
      </p:pic>
      <p:sp>
        <p:nvSpPr>
          <p:cNvPr id="5" name="Rectangle 4">
            <a:extLst>
              <a:ext uri="{FF2B5EF4-FFF2-40B4-BE49-F238E27FC236}">
                <a16:creationId xmlns:a16="http://schemas.microsoft.com/office/drawing/2014/main" id="{C132F39F-0993-49B3-A2BA-A3A042DBCBDC}"/>
              </a:ext>
              <a:ext uri="{C183D7F6-B498-43B3-948B-1728B52AA6E4}">
                <adec:decorative xmlns:adec="http://schemas.microsoft.com/office/drawing/2017/decorative" val="1"/>
              </a:ext>
            </a:extLst>
          </p:cNvPr>
          <p:cNvSpPr/>
          <p:nvPr/>
        </p:nvSpPr>
        <p:spPr>
          <a:xfrm>
            <a:off x="533402" y="6245425"/>
            <a:ext cx="8305799" cy="307777"/>
          </a:xfrm>
          <a:prstGeom prst="rect">
            <a:avLst/>
          </a:prstGeom>
        </p:spPr>
        <p:txBody>
          <a:bodyPr wrap="square">
            <a:spAutoFit/>
          </a:bodyPr>
          <a:lstStyle/>
          <a:p>
            <a:r>
              <a:rPr lang="en-US" sz="1400" dirty="0">
                <a:hlinkClick r:id="rId4"/>
              </a:rPr>
              <a:t>https://www.europarl.europa.eu/thinktank/en/document.html?reference=EPRS_STU(2019)624262</a:t>
            </a:r>
            <a:r>
              <a:rPr lang="en-US" sz="1400" dirty="0"/>
              <a:t> </a:t>
            </a:r>
          </a:p>
        </p:txBody>
      </p:sp>
      <p:cxnSp>
        <p:nvCxnSpPr>
          <p:cNvPr id="6" name="Straight Connector 5">
            <a:extLst>
              <a:ext uri="{FF2B5EF4-FFF2-40B4-BE49-F238E27FC236}">
                <a16:creationId xmlns:a16="http://schemas.microsoft.com/office/drawing/2014/main" id="{5BA1E61B-D45A-4EC0-AF60-4B565271E941}"/>
              </a:ext>
              <a:ext uri="{C183D7F6-B498-43B3-948B-1728B52AA6E4}">
                <adec:decorative xmlns:adec="http://schemas.microsoft.com/office/drawing/2017/decorative" val="1"/>
              </a:ext>
            </a:extLst>
          </p:cNvPr>
          <p:cNvCxnSpPr>
            <a:cxnSpLocks/>
          </p:cNvCxnSpPr>
          <p:nvPr/>
        </p:nvCxnSpPr>
        <p:spPr>
          <a:xfrm>
            <a:off x="3962400" y="5105400"/>
            <a:ext cx="1676400" cy="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FD2CA93A-B896-88D3-ED8F-4AD8BF40C236}"/>
              </a:ext>
              <a:ext uri="{C183D7F6-B498-43B3-948B-1728B52AA6E4}">
                <adec:decorative xmlns:adec="http://schemas.microsoft.com/office/drawing/2017/decorative" val="1"/>
              </a:ext>
            </a:extLst>
          </p:cNvPr>
          <p:cNvSpPr txBox="1"/>
          <p:nvPr/>
        </p:nvSpPr>
        <p:spPr>
          <a:xfrm rot="2223276">
            <a:off x="7864022" y="396933"/>
            <a:ext cx="1143000" cy="584775"/>
          </a:xfrm>
          <a:prstGeom prst="rect">
            <a:avLst/>
          </a:prstGeom>
          <a:noFill/>
        </p:spPr>
        <p:txBody>
          <a:bodyPr wrap="square" rtlCol="0">
            <a:spAutoFit/>
          </a:bodyPr>
          <a:lstStyle/>
          <a:p>
            <a:r>
              <a:rPr lang="en-US" sz="3200" b="1" dirty="0">
                <a:solidFill>
                  <a:srgbClr val="FF0000"/>
                </a:solidFill>
              </a:rPr>
              <a:t>2019</a:t>
            </a:r>
          </a:p>
        </p:txBody>
      </p:sp>
    </p:spTree>
    <p:extLst>
      <p:ext uri="{BB962C8B-B14F-4D97-AF65-F5344CB8AC3E}">
        <p14:creationId xmlns:p14="http://schemas.microsoft.com/office/powerpoint/2010/main" val="388333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9F5520-F1C7-7BEF-2A38-5FE16E2622A3}"/>
              </a:ext>
            </a:extLst>
          </p:cNvPr>
          <p:cNvSpPr>
            <a:spLocks noGrp="1"/>
          </p:cNvSpPr>
          <p:nvPr>
            <p:ph type="title"/>
          </p:nvPr>
        </p:nvSpPr>
        <p:spPr/>
        <p:txBody>
          <a:bodyPr/>
          <a:lstStyle/>
          <a:p>
            <a:r>
              <a:rPr lang="en-US" dirty="0"/>
              <a:t>What is Intelligence?</a:t>
            </a:r>
          </a:p>
        </p:txBody>
      </p:sp>
      <p:pic>
        <p:nvPicPr>
          <p:cNvPr id="8" name="Picture 7" descr="intelligence&#10;noun&#10;&#10;(1) the ability to learn or understand or to deal with new or trying situations.&#10;&#10;(2) the ability to apply knowledge to manipulate one's environment or to think abstractly as measured by objective criteria (such as tests)">
            <a:extLst>
              <a:ext uri="{FF2B5EF4-FFF2-40B4-BE49-F238E27FC236}">
                <a16:creationId xmlns:a16="http://schemas.microsoft.com/office/drawing/2014/main" id="{FC3200B7-C58D-5107-3512-3BA9A0266F72}"/>
              </a:ext>
            </a:extLst>
          </p:cNvPr>
          <p:cNvPicPr>
            <a:picLocks noChangeAspect="1"/>
          </p:cNvPicPr>
          <p:nvPr/>
        </p:nvPicPr>
        <p:blipFill>
          <a:blip r:embed="rId2"/>
          <a:stretch>
            <a:fillRect/>
          </a:stretch>
        </p:blipFill>
        <p:spPr>
          <a:xfrm>
            <a:off x="1295400" y="1942640"/>
            <a:ext cx="6553200" cy="4261826"/>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10" name="TextBox 9">
            <a:extLst>
              <a:ext uri="{FF2B5EF4-FFF2-40B4-BE49-F238E27FC236}">
                <a16:creationId xmlns:a16="http://schemas.microsoft.com/office/drawing/2014/main" id="{A6FC4B74-FC62-8C45-ECE7-5CA0F20A2975}"/>
              </a:ext>
            </a:extLst>
          </p:cNvPr>
          <p:cNvSpPr txBox="1"/>
          <p:nvPr/>
        </p:nvSpPr>
        <p:spPr>
          <a:xfrm>
            <a:off x="1219200" y="1447334"/>
            <a:ext cx="4572000" cy="369332"/>
          </a:xfrm>
          <a:prstGeom prst="rect">
            <a:avLst/>
          </a:prstGeom>
          <a:noFill/>
        </p:spPr>
        <p:txBody>
          <a:bodyPr wrap="square">
            <a:spAutoFit/>
          </a:bodyPr>
          <a:lstStyle/>
          <a:p>
            <a:pPr marL="0" indent="0" algn="l" fontAlgn="base">
              <a:buNone/>
            </a:pPr>
            <a:r>
              <a:rPr lang="en-US" b="1" i="0" dirty="0">
                <a:solidFill>
                  <a:srgbClr val="303336"/>
                </a:solidFill>
                <a:effectLst/>
                <a:latin typeface="Open Sans" panose="020B0606030504020204" pitchFamily="34" charset="0"/>
              </a:rPr>
              <a:t>Definition from Merriam-Webster</a:t>
            </a:r>
          </a:p>
        </p:txBody>
      </p:sp>
      <p:sp>
        <p:nvSpPr>
          <p:cNvPr id="27" name="Rectangle 26">
            <a:extLst>
              <a:ext uri="{FF2B5EF4-FFF2-40B4-BE49-F238E27FC236}">
                <a16:creationId xmlns:a16="http://schemas.microsoft.com/office/drawing/2014/main" id="{AF464993-6C69-1AE7-F69F-8CA71A71D8C3}"/>
              </a:ext>
              <a:ext uri="{C183D7F6-B498-43B3-948B-1728B52AA6E4}">
                <adec:decorative xmlns:adec="http://schemas.microsoft.com/office/drawing/2017/decorative" val="1"/>
              </a:ext>
            </a:extLst>
          </p:cNvPr>
          <p:cNvSpPr/>
          <p:nvPr/>
        </p:nvSpPr>
        <p:spPr>
          <a:xfrm>
            <a:off x="1485900" y="3276600"/>
            <a:ext cx="6172200" cy="1295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31026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9A8ED-4C44-8687-FFB9-163E7338DE6C}"/>
              </a:ext>
            </a:extLst>
          </p:cNvPr>
          <p:cNvSpPr>
            <a:spLocks noGrp="1"/>
          </p:cNvSpPr>
          <p:nvPr>
            <p:ph type="title" idx="4294967295"/>
          </p:nvPr>
        </p:nvSpPr>
        <p:spPr>
          <a:xfrm>
            <a:off x="0" y="-1325563"/>
            <a:ext cx="7886700" cy="1325563"/>
          </a:xfrm>
        </p:spPr>
        <p:txBody>
          <a:bodyPr vert="horz" lIns="91440" tIns="45720" rIns="91440" bIns="45720" rtlCol="0" anchor="b">
            <a:normAutofit/>
          </a:bodyPr>
          <a:lstStyle/>
          <a:p>
            <a:r>
              <a:rPr lang="en-US" dirty="0"/>
              <a:t>Google</a:t>
            </a:r>
          </a:p>
        </p:txBody>
      </p:sp>
      <p:pic>
        <p:nvPicPr>
          <p:cNvPr id="5" name="Content Placeholder 4" descr="Recommendations &#10;for Regulating AI.&#10;&#10; Google has long championed AI. Our research teams are at the forefront of AI development, &#10;and we’ve seen firsthand how AI can enable massive increases in performance and &#10;functionality. AI has the potential to deliver great benefits for economies and society — &#10;from improving energy efficiency and more accurately detecting disease, to increasing &#10;the productivity of businesses of all sizes. Harnessed appropriately, AI can also support &#10;fairer, safer and more inclusive and informed decision-making. We are keen to ensure that &#10;everyone and every business can benefit from the opportunities that AI creates.&#10;&#10;But while self-regulation is vital, it is not enough. Balanced, fact-based guidance from &#10;governments, academia and civil society is also needed to establish boundaries, including &#10;in the form of regulation.">
            <a:extLst>
              <a:ext uri="{FF2B5EF4-FFF2-40B4-BE49-F238E27FC236}">
                <a16:creationId xmlns:a16="http://schemas.microsoft.com/office/drawing/2014/main" id="{F280B1CE-F2E8-EEDD-9C75-D519339C5EF7}"/>
              </a:ext>
            </a:extLst>
          </p:cNvPr>
          <p:cNvPicPr>
            <a:picLocks noGrp="1" noChangeAspect="1"/>
          </p:cNvPicPr>
          <p:nvPr>
            <p:ph sz="half" idx="4294967295"/>
          </p:nvPr>
        </p:nvPicPr>
        <p:blipFill>
          <a:blip r:embed="rId2">
            <a:grayscl/>
            <a:extLst>
              <a:ext uri="{28A0092B-C50C-407E-A947-70E740481C1C}">
                <a14:useLocalDpi xmlns:a14="http://schemas.microsoft.com/office/drawing/2010/main" val="0"/>
              </a:ext>
            </a:extLst>
          </a:blip>
          <a:stretch>
            <a:fillRect/>
          </a:stretch>
        </p:blipFill>
        <p:spPr>
          <a:xfrm>
            <a:off x="378165" y="404921"/>
            <a:ext cx="8342313" cy="5715000"/>
          </a:xfrm>
          <a:ln w="12700">
            <a:solidFill>
              <a:schemeClr val="tx1"/>
            </a:solidFill>
          </a:ln>
        </p:spPr>
      </p:pic>
      <p:sp>
        <p:nvSpPr>
          <p:cNvPr id="7" name="TextBox 6">
            <a:extLst>
              <a:ext uri="{FF2B5EF4-FFF2-40B4-BE49-F238E27FC236}">
                <a16:creationId xmlns:a16="http://schemas.microsoft.com/office/drawing/2014/main" id="{CAD177D9-EC8A-F3B6-75D6-939993B8790D}"/>
              </a:ext>
              <a:ext uri="{C183D7F6-B498-43B3-948B-1728B52AA6E4}">
                <adec:decorative xmlns:adec="http://schemas.microsoft.com/office/drawing/2017/decorative" val="1"/>
              </a:ext>
            </a:extLst>
          </p:cNvPr>
          <p:cNvSpPr txBox="1"/>
          <p:nvPr/>
        </p:nvSpPr>
        <p:spPr>
          <a:xfrm>
            <a:off x="774157" y="6396348"/>
            <a:ext cx="9881686" cy="338554"/>
          </a:xfrm>
          <a:prstGeom prst="rect">
            <a:avLst/>
          </a:prstGeom>
          <a:noFill/>
        </p:spPr>
        <p:txBody>
          <a:bodyPr wrap="square">
            <a:spAutoFit/>
          </a:bodyPr>
          <a:lstStyle/>
          <a:p>
            <a:r>
              <a:rPr lang="en-US" sz="1600" dirty="0"/>
              <a:t>Source: </a:t>
            </a:r>
            <a:r>
              <a:rPr lang="en-US" sz="1600" dirty="0">
                <a:hlinkClick r:id="rId3"/>
              </a:rPr>
              <a:t>https://ai.google/static/documents/recommendations-for-regulating-ai.pdf</a:t>
            </a:r>
            <a:r>
              <a:rPr lang="en-US" sz="1600" dirty="0"/>
              <a:t>, 2021 </a:t>
            </a:r>
          </a:p>
        </p:txBody>
      </p:sp>
      <p:cxnSp>
        <p:nvCxnSpPr>
          <p:cNvPr id="12" name="Straight Connector 11">
            <a:extLst>
              <a:ext uri="{FF2B5EF4-FFF2-40B4-BE49-F238E27FC236}">
                <a16:creationId xmlns:a16="http://schemas.microsoft.com/office/drawing/2014/main" id="{9C0F475D-EFEF-64AE-CF4E-666AECF98C40}"/>
              </a:ext>
              <a:ext uri="{C183D7F6-B498-43B3-948B-1728B52AA6E4}">
                <adec:decorative xmlns:adec="http://schemas.microsoft.com/office/drawing/2017/decorative" val="1"/>
              </a:ext>
            </a:extLst>
          </p:cNvPr>
          <p:cNvCxnSpPr/>
          <p:nvPr/>
        </p:nvCxnSpPr>
        <p:spPr>
          <a:xfrm>
            <a:off x="1371600" y="3505200"/>
            <a:ext cx="4343400" cy="0"/>
          </a:xfrm>
          <a:prstGeom prst="line">
            <a:avLst/>
          </a:prstGeom>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3A9E128A-2EAB-AA99-5B1D-0A148A23CF25}"/>
              </a:ext>
              <a:ext uri="{C183D7F6-B498-43B3-948B-1728B52AA6E4}">
                <adec:decorative xmlns:adec="http://schemas.microsoft.com/office/drawing/2017/decorative" val="1"/>
              </a:ext>
            </a:extLst>
          </p:cNvPr>
          <p:cNvSpPr/>
          <p:nvPr/>
        </p:nvSpPr>
        <p:spPr>
          <a:xfrm>
            <a:off x="1295400" y="5257805"/>
            <a:ext cx="6507844" cy="83790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 name="TextBox 1">
            <a:extLst>
              <a:ext uri="{FF2B5EF4-FFF2-40B4-BE49-F238E27FC236}">
                <a16:creationId xmlns:a16="http://schemas.microsoft.com/office/drawing/2014/main" id="{E6EAB035-CEEB-4CE0-FA29-86351BFD6B8A}"/>
              </a:ext>
              <a:ext uri="{C183D7F6-B498-43B3-948B-1728B52AA6E4}">
                <adec:decorative xmlns:adec="http://schemas.microsoft.com/office/drawing/2017/decorative" val="1"/>
              </a:ext>
            </a:extLst>
          </p:cNvPr>
          <p:cNvSpPr txBox="1"/>
          <p:nvPr/>
        </p:nvSpPr>
        <p:spPr>
          <a:xfrm rot="2223276">
            <a:off x="7864022" y="396933"/>
            <a:ext cx="1143000" cy="584775"/>
          </a:xfrm>
          <a:prstGeom prst="rect">
            <a:avLst/>
          </a:prstGeom>
          <a:noFill/>
        </p:spPr>
        <p:txBody>
          <a:bodyPr wrap="square" rtlCol="0">
            <a:spAutoFit/>
          </a:bodyPr>
          <a:lstStyle/>
          <a:p>
            <a:r>
              <a:rPr lang="en-US" sz="3200" b="1" dirty="0">
                <a:solidFill>
                  <a:srgbClr val="FF0000"/>
                </a:solidFill>
              </a:rPr>
              <a:t>2021</a:t>
            </a:r>
          </a:p>
        </p:txBody>
      </p:sp>
    </p:spTree>
    <p:extLst>
      <p:ext uri="{BB962C8B-B14F-4D97-AF65-F5344CB8AC3E}">
        <p14:creationId xmlns:p14="http://schemas.microsoft.com/office/powerpoint/2010/main" val="2844662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89D55-5800-7960-D379-4B0DEBDA1F5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0414" y="228600"/>
            <a:ext cx="6361633" cy="6477000"/>
          </a:xfrm>
          <a:prstGeom prst="rect">
            <a:avLst/>
          </a:prstGeom>
        </p:spPr>
      </p:pic>
      <p:sp>
        <p:nvSpPr>
          <p:cNvPr id="10" name="Title 9">
            <a:extLst>
              <a:ext uri="{FF2B5EF4-FFF2-40B4-BE49-F238E27FC236}">
                <a16:creationId xmlns:a16="http://schemas.microsoft.com/office/drawing/2014/main" id="{EAFB1DCF-85DF-7AA7-E029-785992C37E70}"/>
              </a:ext>
            </a:extLst>
          </p:cNvPr>
          <p:cNvSpPr txBox="1">
            <a:spLocks noGrp="1"/>
          </p:cNvSpPr>
          <p:nvPr>
            <p:ph type="title" idx="4294967295"/>
          </p:nvPr>
        </p:nvSpPr>
        <p:spPr>
          <a:xfrm>
            <a:off x="1524000" y="897148"/>
            <a:ext cx="4572000" cy="369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US White House Executive Order 14110</a:t>
            </a:r>
          </a:p>
        </p:txBody>
      </p:sp>
      <p:sp>
        <p:nvSpPr>
          <p:cNvPr id="4" name="TextBox 3">
            <a:extLst>
              <a:ext uri="{FF2B5EF4-FFF2-40B4-BE49-F238E27FC236}">
                <a16:creationId xmlns:a16="http://schemas.microsoft.com/office/drawing/2014/main" id="{5D3EBB26-C99C-180B-943D-C62BC8C56CCA}"/>
              </a:ext>
            </a:extLst>
          </p:cNvPr>
          <p:cNvSpPr txBox="1"/>
          <p:nvPr/>
        </p:nvSpPr>
        <p:spPr>
          <a:xfrm>
            <a:off x="6971233" y="1600200"/>
            <a:ext cx="1918869" cy="4524315"/>
          </a:xfrm>
          <a:prstGeom prst="rect">
            <a:avLst/>
          </a:prstGeom>
          <a:noFill/>
        </p:spPr>
        <p:txBody>
          <a:bodyPr wrap="square" rtlCol="0">
            <a:spAutoFit/>
          </a:bodyPr>
          <a:lstStyle/>
          <a:p>
            <a:r>
              <a:rPr lang="en-US" sz="1600" b="0" i="0" dirty="0">
                <a:solidFill>
                  <a:srgbClr val="0A2458"/>
                </a:solidFill>
                <a:effectLst/>
                <a:highlight>
                  <a:srgbClr val="FFFFFF"/>
                </a:highlight>
                <a:latin typeface="MercurySSm-Book-Pro_Web"/>
              </a:rPr>
              <a:t>Some important points:</a:t>
            </a:r>
          </a:p>
          <a:p>
            <a:endParaRPr lang="en-US" sz="1600" b="0" i="0" dirty="0">
              <a:solidFill>
                <a:srgbClr val="0A2458"/>
              </a:solidFill>
              <a:effectLst/>
              <a:highlight>
                <a:srgbClr val="FFFFFF"/>
              </a:highlight>
              <a:latin typeface="MercurySSm-Book-Pro_Web"/>
            </a:endParaRPr>
          </a:p>
          <a:p>
            <a:pPr marL="285750" indent="-285750">
              <a:buFont typeface="Arial" panose="020B0604020202020204" pitchFamily="34" charset="0"/>
              <a:buChar char="•"/>
            </a:pPr>
            <a:r>
              <a:rPr lang="en-US" sz="1600" b="0" i="0" dirty="0">
                <a:solidFill>
                  <a:srgbClr val="0A2458"/>
                </a:solidFill>
                <a:effectLst/>
                <a:highlight>
                  <a:srgbClr val="FFFFFF"/>
                </a:highlight>
                <a:latin typeface="MercurySSm-Book-Pro_Web"/>
              </a:rPr>
              <a:t>Artificial Intelligence must be </a:t>
            </a:r>
            <a:r>
              <a:rPr lang="en-US" sz="1600" b="1" i="0" dirty="0">
                <a:solidFill>
                  <a:srgbClr val="0A2458"/>
                </a:solidFill>
                <a:effectLst/>
                <a:highlight>
                  <a:srgbClr val="FFFFFF"/>
                </a:highlight>
                <a:latin typeface="MercurySSm-Book-Pro_Web"/>
              </a:rPr>
              <a:t>safe and secure</a:t>
            </a:r>
            <a:r>
              <a:rPr lang="en-US" sz="1600" b="0" i="0" dirty="0">
                <a:solidFill>
                  <a:srgbClr val="0A2458"/>
                </a:solidFill>
                <a:effectLst/>
                <a:highlight>
                  <a:srgbClr val="FFFFFF"/>
                </a:highlight>
                <a:latin typeface="MercurySSm-Book-Pro_Web"/>
              </a:rPr>
              <a:t>.</a:t>
            </a:r>
          </a:p>
          <a:p>
            <a:pPr marL="285750" indent="-285750">
              <a:buFont typeface="Arial" panose="020B0604020202020204" pitchFamily="34" charset="0"/>
              <a:buChar char="•"/>
            </a:pPr>
            <a:r>
              <a:rPr lang="en-US" sz="1600" b="0" i="0" dirty="0">
                <a:solidFill>
                  <a:srgbClr val="0A2458"/>
                </a:solidFill>
                <a:effectLst/>
                <a:highlight>
                  <a:srgbClr val="FFFFFF"/>
                </a:highlight>
                <a:latin typeface="MercurySSm-Book-Pro_Web"/>
              </a:rPr>
              <a:t>Promoting </a:t>
            </a:r>
            <a:r>
              <a:rPr lang="en-US" sz="1600" b="1" i="0" dirty="0">
                <a:solidFill>
                  <a:srgbClr val="0A2458"/>
                </a:solidFill>
                <a:effectLst/>
                <a:highlight>
                  <a:srgbClr val="FFFFFF"/>
                </a:highlight>
                <a:latin typeface="MercurySSm-Book-Pro_Web"/>
              </a:rPr>
              <a:t>responsible innovation, competition, and collaboration</a:t>
            </a:r>
            <a:endParaRPr lang="en-US" sz="1600" b="1" dirty="0">
              <a:solidFill>
                <a:srgbClr val="0A2458"/>
              </a:solidFill>
              <a:highlight>
                <a:srgbClr val="FFFFFF"/>
              </a:highlight>
              <a:latin typeface="MercurySSm-Book-Pro_Web"/>
            </a:endParaRPr>
          </a:p>
          <a:p>
            <a:pPr marL="285750" indent="-285750">
              <a:buFont typeface="Arial" panose="020B0604020202020204" pitchFamily="34" charset="0"/>
              <a:buChar char="•"/>
            </a:pPr>
            <a:r>
              <a:rPr lang="en-US" sz="1600" b="0" i="0" dirty="0">
                <a:solidFill>
                  <a:srgbClr val="0A2458"/>
                </a:solidFill>
                <a:effectLst/>
                <a:highlight>
                  <a:srgbClr val="FFFFFF"/>
                </a:highlight>
                <a:latin typeface="MercurySSm-Book-Pro_Web"/>
              </a:rPr>
              <a:t>Americans’ </a:t>
            </a:r>
            <a:r>
              <a:rPr lang="en-US" sz="1600" b="1" i="0" dirty="0">
                <a:solidFill>
                  <a:srgbClr val="0A2458"/>
                </a:solidFill>
                <a:effectLst/>
                <a:highlight>
                  <a:srgbClr val="FFFFFF"/>
                </a:highlight>
                <a:latin typeface="MercurySSm-Book-Pro_Web"/>
              </a:rPr>
              <a:t>privacy, civil liberties and labor rights </a:t>
            </a:r>
            <a:r>
              <a:rPr lang="en-US" sz="1600" b="0" i="0" dirty="0">
                <a:solidFill>
                  <a:srgbClr val="0A2458"/>
                </a:solidFill>
                <a:effectLst/>
                <a:highlight>
                  <a:srgbClr val="FFFFFF"/>
                </a:highlight>
                <a:latin typeface="MercurySSm-Book-Pro_Web"/>
              </a:rPr>
              <a:t>must be protected.</a:t>
            </a:r>
          </a:p>
          <a:p>
            <a:endParaRPr lang="en-US" sz="1600" dirty="0"/>
          </a:p>
        </p:txBody>
      </p:sp>
      <p:sp>
        <p:nvSpPr>
          <p:cNvPr id="5" name="Rectangle 4">
            <a:extLst>
              <a:ext uri="{FF2B5EF4-FFF2-40B4-BE49-F238E27FC236}">
                <a16:creationId xmlns:a16="http://schemas.microsoft.com/office/drawing/2014/main" id="{4C8D0290-83A7-DAD6-D51E-E582E4F1FEE8}"/>
              </a:ext>
              <a:ext uri="{C183D7F6-B498-43B3-948B-1728B52AA6E4}">
                <adec:decorative xmlns:adec="http://schemas.microsoft.com/office/drawing/2017/decorative" val="1"/>
              </a:ext>
            </a:extLst>
          </p:cNvPr>
          <p:cNvSpPr/>
          <p:nvPr/>
        </p:nvSpPr>
        <p:spPr>
          <a:xfrm>
            <a:off x="609600" y="152400"/>
            <a:ext cx="6202447" cy="6477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52A640AA-ADC2-FBC4-05FC-76D9B975B84D}"/>
              </a:ext>
              <a:ext uri="{C183D7F6-B498-43B3-948B-1728B52AA6E4}">
                <adec:decorative xmlns:adec="http://schemas.microsoft.com/office/drawing/2017/decorative" val="1"/>
              </a:ext>
            </a:extLst>
          </p:cNvPr>
          <p:cNvCxnSpPr>
            <a:cxnSpLocks/>
          </p:cNvCxnSpPr>
          <p:nvPr/>
        </p:nvCxnSpPr>
        <p:spPr>
          <a:xfrm>
            <a:off x="2438400" y="4876800"/>
            <a:ext cx="1143000" cy="0"/>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0B128D9F-1128-06EF-D300-9D330488054F}"/>
              </a:ext>
              <a:ext uri="{C183D7F6-B498-43B3-948B-1728B52AA6E4}">
                <adec:decorative xmlns:adec="http://schemas.microsoft.com/office/drawing/2017/decorative" val="1"/>
              </a:ext>
            </a:extLst>
          </p:cNvPr>
          <p:cNvSpPr txBox="1"/>
          <p:nvPr/>
        </p:nvSpPr>
        <p:spPr>
          <a:xfrm rot="2223276">
            <a:off x="7864022" y="396933"/>
            <a:ext cx="1143000" cy="584775"/>
          </a:xfrm>
          <a:prstGeom prst="rect">
            <a:avLst/>
          </a:prstGeom>
          <a:noFill/>
        </p:spPr>
        <p:txBody>
          <a:bodyPr wrap="square" rtlCol="0">
            <a:spAutoFit/>
          </a:bodyPr>
          <a:lstStyle/>
          <a:p>
            <a:r>
              <a:rPr lang="en-US" sz="3200" b="1" dirty="0">
                <a:solidFill>
                  <a:srgbClr val="FF0000"/>
                </a:solidFill>
              </a:rPr>
              <a:t>2023</a:t>
            </a:r>
          </a:p>
        </p:txBody>
      </p:sp>
      <p:cxnSp>
        <p:nvCxnSpPr>
          <p:cNvPr id="7" name="Straight Connector 6">
            <a:extLst>
              <a:ext uri="{FF2B5EF4-FFF2-40B4-BE49-F238E27FC236}">
                <a16:creationId xmlns:a16="http://schemas.microsoft.com/office/drawing/2014/main" id="{766E5CAF-894F-6983-2AD5-53D79D1D9976}"/>
              </a:ext>
              <a:ext uri="{C183D7F6-B498-43B3-948B-1728B52AA6E4}">
                <adec:decorative xmlns:adec="http://schemas.microsoft.com/office/drawing/2017/decorative" val="1"/>
              </a:ext>
            </a:extLst>
          </p:cNvPr>
          <p:cNvCxnSpPr>
            <a:cxnSpLocks/>
          </p:cNvCxnSpPr>
          <p:nvPr/>
        </p:nvCxnSpPr>
        <p:spPr>
          <a:xfrm>
            <a:off x="4572000" y="5257800"/>
            <a:ext cx="1066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5141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7465-4D0E-4522-87CB-90A4A8132B6C}"/>
              </a:ext>
            </a:extLst>
          </p:cNvPr>
          <p:cNvSpPr>
            <a:spLocks noGrp="1"/>
          </p:cNvSpPr>
          <p:nvPr>
            <p:ph type="title"/>
          </p:nvPr>
        </p:nvSpPr>
        <p:spPr>
          <a:xfrm>
            <a:off x="482602" y="321736"/>
            <a:ext cx="8178799" cy="1135737"/>
          </a:xfrm>
        </p:spPr>
        <p:txBody>
          <a:bodyPr>
            <a:normAutofit/>
          </a:bodyPr>
          <a:lstStyle/>
          <a:p>
            <a:r>
              <a:rPr lang="en-US" sz="3100" dirty="0"/>
              <a:t>Algorithmic Bias</a:t>
            </a:r>
          </a:p>
        </p:txBody>
      </p:sp>
      <p:sp>
        <p:nvSpPr>
          <p:cNvPr id="3" name="Content Placeholder 2">
            <a:extLst>
              <a:ext uri="{FF2B5EF4-FFF2-40B4-BE49-F238E27FC236}">
                <a16:creationId xmlns:a16="http://schemas.microsoft.com/office/drawing/2014/main" id="{1FF59570-2A67-4C4E-891F-24588C624866}"/>
              </a:ext>
            </a:extLst>
          </p:cNvPr>
          <p:cNvSpPr>
            <a:spLocks noGrp="1"/>
          </p:cNvSpPr>
          <p:nvPr>
            <p:ph idx="1"/>
          </p:nvPr>
        </p:nvSpPr>
        <p:spPr>
          <a:xfrm>
            <a:off x="628649" y="1219200"/>
            <a:ext cx="7886700" cy="4351338"/>
          </a:xfrm>
        </p:spPr>
        <p:txBody>
          <a:bodyPr>
            <a:normAutofit/>
          </a:bodyPr>
          <a:lstStyle/>
          <a:p>
            <a:pPr marL="0" indent="0">
              <a:buNone/>
            </a:pPr>
            <a:r>
              <a:rPr lang="en-US" sz="2000" dirty="0"/>
              <a:t>“</a:t>
            </a:r>
            <a:r>
              <a:rPr lang="en-US" sz="2000" b="1" dirty="0"/>
              <a:t>Algorithmic bias</a:t>
            </a:r>
            <a:r>
              <a:rPr lang="en-US" sz="2000" dirty="0"/>
              <a:t> describes systematic and repeatable errors in a computer system that create unfair outcomes, such as privileging one arbitrary group of users over others.”</a:t>
            </a:r>
            <a:r>
              <a:rPr lang="en-US" sz="2000" dirty="0">
                <a:solidFill>
                  <a:schemeClr val="bg2">
                    <a:lumMod val="75000"/>
                  </a:schemeClr>
                </a:solidFill>
              </a:rPr>
              <a:t> [Wikipedia]</a:t>
            </a:r>
            <a:endParaRPr lang="en-US" sz="2000" dirty="0"/>
          </a:p>
        </p:txBody>
      </p:sp>
      <p:graphicFrame>
        <p:nvGraphicFramePr>
          <p:cNvPr id="5" name="Diagram 4" descr="Types of algorithmic bias are pre-existing bias, technical bias and emergent bias.">
            <a:extLst>
              <a:ext uri="{FF2B5EF4-FFF2-40B4-BE49-F238E27FC236}">
                <a16:creationId xmlns:a16="http://schemas.microsoft.com/office/drawing/2014/main" id="{07CF245D-0F2C-4AD5-946E-E8277CAC6124}"/>
              </a:ext>
            </a:extLst>
          </p:cNvPr>
          <p:cNvGraphicFramePr/>
          <p:nvPr>
            <p:extLst>
              <p:ext uri="{D42A27DB-BD31-4B8C-83A1-F6EECF244321}">
                <p14:modId xmlns:p14="http://schemas.microsoft.com/office/powerpoint/2010/main" val="3516327420"/>
              </p:ext>
            </p:extLst>
          </p:nvPr>
        </p:nvGraphicFramePr>
        <p:xfrm>
          <a:off x="762000" y="2285999"/>
          <a:ext cx="7965347" cy="3858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8269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FFE9-6106-099C-4A59-121058D455DB}"/>
              </a:ext>
            </a:extLst>
          </p:cNvPr>
          <p:cNvSpPr>
            <a:spLocks noGrp="1"/>
          </p:cNvSpPr>
          <p:nvPr>
            <p:ph type="title"/>
          </p:nvPr>
        </p:nvSpPr>
        <p:spPr/>
        <p:txBody>
          <a:bodyPr anchor="ctr">
            <a:normAutofit/>
          </a:bodyPr>
          <a:lstStyle/>
          <a:p>
            <a:r>
              <a:rPr lang="en-US" sz="4700" dirty="0"/>
              <a:t>Types of AI Safety</a:t>
            </a:r>
          </a:p>
        </p:txBody>
      </p:sp>
      <p:sp>
        <p:nvSpPr>
          <p:cNvPr id="3" name="Content Placeholder 2">
            <a:extLst>
              <a:ext uri="{FF2B5EF4-FFF2-40B4-BE49-F238E27FC236}">
                <a16:creationId xmlns:a16="http://schemas.microsoft.com/office/drawing/2014/main" id="{684F66F8-536B-6DB4-2048-E5BBE78484C1}"/>
              </a:ext>
            </a:extLst>
          </p:cNvPr>
          <p:cNvSpPr>
            <a:spLocks noGrp="1"/>
          </p:cNvSpPr>
          <p:nvPr>
            <p:ph idx="1"/>
          </p:nvPr>
        </p:nvSpPr>
        <p:spPr/>
        <p:txBody>
          <a:bodyPr>
            <a:normAutofit/>
          </a:bodyPr>
          <a:lstStyle/>
          <a:p>
            <a:pPr marL="0" indent="0" algn="ctr">
              <a:buNone/>
            </a:pPr>
            <a:r>
              <a:rPr lang="en-US" sz="2000" dirty="0"/>
              <a:t>“Prevent accidents, misuse, or other harmful consequences of AI.”</a:t>
            </a:r>
          </a:p>
          <a:p>
            <a:endParaRPr lang="en-US" sz="1900" dirty="0"/>
          </a:p>
        </p:txBody>
      </p:sp>
      <p:graphicFrame>
        <p:nvGraphicFramePr>
          <p:cNvPr id="60" name="Diagram 59" descr="Types of safety are AI testing, monitoring AI and adversarial robustness.">
            <a:extLst>
              <a:ext uri="{FF2B5EF4-FFF2-40B4-BE49-F238E27FC236}">
                <a16:creationId xmlns:a16="http://schemas.microsoft.com/office/drawing/2014/main" id="{C494BD66-BD40-BC6B-948D-C82E6FBA2619}"/>
              </a:ext>
            </a:extLst>
          </p:cNvPr>
          <p:cNvGraphicFramePr/>
          <p:nvPr>
            <p:extLst>
              <p:ext uri="{D42A27DB-BD31-4B8C-83A1-F6EECF244321}">
                <p14:modId xmlns:p14="http://schemas.microsoft.com/office/powerpoint/2010/main" val="44347799"/>
              </p:ext>
            </p:extLst>
          </p:nvPr>
        </p:nvGraphicFramePr>
        <p:xfrm>
          <a:off x="838200" y="1024404"/>
          <a:ext cx="7139940" cy="4809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 name="Content Placeholder 2">
            <a:extLst>
              <a:ext uri="{FF2B5EF4-FFF2-40B4-BE49-F238E27FC236}">
                <a16:creationId xmlns:a16="http://schemas.microsoft.com/office/drawing/2014/main" id="{6E06575D-D99E-9B39-CE22-93223F05A9ED}"/>
              </a:ext>
            </a:extLst>
          </p:cNvPr>
          <p:cNvSpPr txBox="1">
            <a:spLocks/>
          </p:cNvSpPr>
          <p:nvPr/>
        </p:nvSpPr>
        <p:spPr>
          <a:xfrm>
            <a:off x="808413" y="5281305"/>
            <a:ext cx="7162800" cy="150340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dirty="0"/>
              <a:t>How should this be ensured?</a:t>
            </a:r>
          </a:p>
          <a:p>
            <a:pPr lvl="1"/>
            <a:r>
              <a:rPr lang="en-US" sz="1700" dirty="0"/>
              <a:t>Corporate self-regulation</a:t>
            </a:r>
          </a:p>
          <a:p>
            <a:pPr lvl="1"/>
            <a:r>
              <a:rPr lang="en-US" sz="1700" dirty="0"/>
              <a:t>Government action</a:t>
            </a:r>
            <a:endParaRPr lang="en-US" sz="2000" dirty="0"/>
          </a:p>
          <a:p>
            <a:endParaRPr lang="en-US" sz="1900" dirty="0"/>
          </a:p>
        </p:txBody>
      </p:sp>
    </p:spTree>
    <p:extLst>
      <p:ext uri="{BB962C8B-B14F-4D97-AF65-F5344CB8AC3E}">
        <p14:creationId xmlns:p14="http://schemas.microsoft.com/office/powerpoint/2010/main" val="2153792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FFE9-6106-099C-4A59-121058D455DB}"/>
              </a:ext>
            </a:extLst>
          </p:cNvPr>
          <p:cNvSpPr>
            <a:spLocks noGrp="1"/>
          </p:cNvSpPr>
          <p:nvPr>
            <p:ph type="title"/>
          </p:nvPr>
        </p:nvSpPr>
        <p:spPr>
          <a:xfrm>
            <a:off x="410261" y="212922"/>
            <a:ext cx="5234940" cy="970031"/>
          </a:xfrm>
        </p:spPr>
        <p:txBody>
          <a:bodyPr anchor="ctr">
            <a:normAutofit/>
          </a:bodyPr>
          <a:lstStyle/>
          <a:p>
            <a:r>
              <a:rPr lang="en-US" sz="4000" dirty="0"/>
              <a:t>AI Safety and Optimizers</a:t>
            </a:r>
          </a:p>
        </p:txBody>
      </p:sp>
      <p:sp>
        <p:nvSpPr>
          <p:cNvPr id="3" name="Content Placeholder 2">
            <a:extLst>
              <a:ext uri="{FF2B5EF4-FFF2-40B4-BE49-F238E27FC236}">
                <a16:creationId xmlns:a16="http://schemas.microsoft.com/office/drawing/2014/main" id="{684F66F8-536B-6DB4-2048-E5BBE78484C1}"/>
              </a:ext>
            </a:extLst>
          </p:cNvPr>
          <p:cNvSpPr>
            <a:spLocks noGrp="1"/>
          </p:cNvSpPr>
          <p:nvPr>
            <p:ph idx="1"/>
          </p:nvPr>
        </p:nvSpPr>
        <p:spPr>
          <a:xfrm>
            <a:off x="495319" y="1258266"/>
            <a:ext cx="4531893" cy="1909526"/>
          </a:xfrm>
        </p:spPr>
        <p:txBody>
          <a:bodyPr>
            <a:normAutofit fontScale="55000" lnSpcReduction="20000"/>
          </a:bodyPr>
          <a:lstStyle/>
          <a:p>
            <a:pPr marL="0" indent="0">
              <a:buNone/>
            </a:pPr>
            <a:r>
              <a:rPr lang="en-US" dirty="0"/>
              <a:t>Intelligent Agents are “optimizers!” </a:t>
            </a:r>
          </a:p>
          <a:p>
            <a:r>
              <a:rPr lang="en-US" b="1" dirty="0"/>
              <a:t>Goal/reward alignment</a:t>
            </a:r>
            <a:r>
              <a:rPr lang="en-US" dirty="0"/>
              <a:t>: How do we specify a robust objective function?</a:t>
            </a:r>
          </a:p>
          <a:p>
            <a:r>
              <a:rPr lang="en-US" b="1" dirty="0"/>
              <a:t>Reward hacking </a:t>
            </a:r>
            <a:r>
              <a:rPr lang="en-US" dirty="0"/>
              <a:t>creates unintended side effects. AI needs to follow social norms.</a:t>
            </a:r>
          </a:p>
          <a:p>
            <a:r>
              <a:rPr lang="en-US" b="1" dirty="0"/>
              <a:t>Instrumental convergence</a:t>
            </a:r>
            <a:r>
              <a:rPr lang="en-US" dirty="0"/>
              <a:t>: All intelligent agents will pursue</a:t>
            </a:r>
            <a:r>
              <a:rPr lang="en-US" b="1" dirty="0"/>
              <a:t> </a:t>
            </a:r>
            <a:r>
              <a:rPr lang="en-US" dirty="0"/>
              <a:t>common subgoals like the need for more power.</a:t>
            </a:r>
          </a:p>
        </p:txBody>
      </p:sp>
      <p:pic>
        <p:nvPicPr>
          <p:cNvPr id="1026" name="Picture 2">
            <a:extLst>
              <a:ext uri="{FF2B5EF4-FFF2-40B4-BE49-F238E27FC236}">
                <a16:creationId xmlns:a16="http://schemas.microsoft.com/office/drawing/2014/main" id="{4F4F0D65-13DB-45F0-EEA1-6EED9D807C6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68" r="31129"/>
          <a:stretch/>
        </p:blipFill>
        <p:spPr bwMode="auto">
          <a:xfrm>
            <a:off x="5038495" y="10"/>
            <a:ext cx="448254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467FEC-2B8B-FAEB-B8C4-86F695AB9DAE}"/>
              </a:ext>
              <a:ext uri="{C183D7F6-B498-43B3-948B-1728B52AA6E4}">
                <adec:decorative xmlns:adec="http://schemas.microsoft.com/office/drawing/2017/decorative" val="1"/>
              </a:ext>
            </a:extLst>
          </p:cNvPr>
          <p:cNvSpPr txBox="1"/>
          <p:nvPr/>
        </p:nvSpPr>
        <p:spPr>
          <a:xfrm>
            <a:off x="5486400" y="6581001"/>
            <a:ext cx="3790653" cy="276999"/>
          </a:xfrm>
          <a:prstGeom prst="rect">
            <a:avLst/>
          </a:prstGeom>
          <a:noFill/>
        </p:spPr>
        <p:txBody>
          <a:bodyPr wrap="none" rtlCol="0">
            <a:spAutoFit/>
          </a:bodyPr>
          <a:lstStyle/>
          <a:p>
            <a:r>
              <a:rPr lang="en-US" sz="1200" dirty="0">
                <a:solidFill>
                  <a:schemeClr val="bg1"/>
                </a:solidFill>
              </a:rPr>
              <a:t>Credit: Terminator 3: Rise of the Machines. Warner Bros.</a:t>
            </a:r>
          </a:p>
        </p:txBody>
      </p:sp>
      <p:grpSp>
        <p:nvGrpSpPr>
          <p:cNvPr id="5" name="Group 4">
            <a:extLst>
              <a:ext uri="{FF2B5EF4-FFF2-40B4-BE49-F238E27FC236}">
                <a16:creationId xmlns:a16="http://schemas.microsoft.com/office/drawing/2014/main" id="{593AD3FD-5A6F-6732-7C91-B1204BC0D035}"/>
              </a:ext>
              <a:ext uri="{C183D7F6-B498-43B3-948B-1728B52AA6E4}">
                <adec:decorative xmlns:adec="http://schemas.microsoft.com/office/drawing/2017/decorative" val="1"/>
              </a:ext>
            </a:extLst>
          </p:cNvPr>
          <p:cNvGrpSpPr/>
          <p:nvPr/>
        </p:nvGrpSpPr>
        <p:grpSpPr>
          <a:xfrm>
            <a:off x="785086" y="3261510"/>
            <a:ext cx="3978073" cy="3108441"/>
            <a:chOff x="982142" y="615149"/>
            <a:chExt cx="7733476" cy="6102683"/>
          </a:xfrm>
        </p:grpSpPr>
        <p:sp>
          <p:nvSpPr>
            <p:cNvPr id="6" name="Rectangle 5">
              <a:extLst>
                <a:ext uri="{FF2B5EF4-FFF2-40B4-BE49-F238E27FC236}">
                  <a16:creationId xmlns:a16="http://schemas.microsoft.com/office/drawing/2014/main" id="{C550D55D-9F32-D75C-433F-6FD2CCBE6AC8}"/>
                </a:ext>
              </a:extLst>
            </p:cNvPr>
            <p:cNvSpPr/>
            <p:nvPr/>
          </p:nvSpPr>
          <p:spPr>
            <a:xfrm>
              <a:off x="2895598" y="1524000"/>
              <a:ext cx="2617045" cy="18288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Intelligent Agent</a:t>
              </a:r>
              <a:endParaRPr lang="en-US" sz="500" dirty="0"/>
            </a:p>
          </p:txBody>
        </p:sp>
        <p:pic>
          <p:nvPicPr>
            <p:cNvPr id="7" name="Graphic 6" descr="Group with solid fill">
              <a:extLst>
                <a:ext uri="{FF2B5EF4-FFF2-40B4-BE49-F238E27FC236}">
                  <a16:creationId xmlns:a16="http://schemas.microsoft.com/office/drawing/2014/main" id="{5389ADA1-C740-215D-A420-2283491FF9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4484" y="5239409"/>
              <a:ext cx="1313791" cy="1313791"/>
            </a:xfrm>
            <a:prstGeom prst="rect">
              <a:avLst/>
            </a:prstGeom>
          </p:spPr>
        </p:pic>
        <p:pic>
          <p:nvPicPr>
            <p:cNvPr id="8" name="Graphic 7" descr="Woman Shrugging with solid fill">
              <a:extLst>
                <a:ext uri="{FF2B5EF4-FFF2-40B4-BE49-F238E27FC236}">
                  <a16:creationId xmlns:a16="http://schemas.microsoft.com/office/drawing/2014/main" id="{86D582CC-4605-7113-9E4C-175A7E699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1344097"/>
              <a:ext cx="914400" cy="914400"/>
            </a:xfrm>
            <a:prstGeom prst="rect">
              <a:avLst/>
            </a:prstGeom>
          </p:spPr>
        </p:pic>
        <p:sp>
          <p:nvSpPr>
            <p:cNvPr id="9" name="Arrow: Right 8">
              <a:extLst>
                <a:ext uri="{FF2B5EF4-FFF2-40B4-BE49-F238E27FC236}">
                  <a16:creationId xmlns:a16="http://schemas.microsoft.com/office/drawing/2014/main" id="{281FB642-A55C-67D8-C7D9-7F44D049FB3D}"/>
                </a:ext>
              </a:extLst>
            </p:cNvPr>
            <p:cNvSpPr/>
            <p:nvPr/>
          </p:nvSpPr>
          <p:spPr>
            <a:xfrm rot="1606142">
              <a:off x="5122675" y="2638809"/>
              <a:ext cx="989109" cy="487499"/>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p>
          </p:txBody>
        </p:sp>
        <p:sp>
          <p:nvSpPr>
            <p:cNvPr id="10" name="Arrow: Right 9">
              <a:extLst>
                <a:ext uri="{FF2B5EF4-FFF2-40B4-BE49-F238E27FC236}">
                  <a16:creationId xmlns:a16="http://schemas.microsoft.com/office/drawing/2014/main" id="{A4CA3A75-9214-7EE3-BD2C-E829EE0579DE}"/>
                </a:ext>
              </a:extLst>
            </p:cNvPr>
            <p:cNvSpPr/>
            <p:nvPr/>
          </p:nvSpPr>
          <p:spPr>
            <a:xfrm rot="10060878">
              <a:off x="5210594" y="1654724"/>
              <a:ext cx="941037" cy="470488"/>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p>
          </p:txBody>
        </p:sp>
        <p:sp>
          <p:nvSpPr>
            <p:cNvPr id="11" name="TextBox 10">
              <a:extLst>
                <a:ext uri="{FF2B5EF4-FFF2-40B4-BE49-F238E27FC236}">
                  <a16:creationId xmlns:a16="http://schemas.microsoft.com/office/drawing/2014/main" id="{6B4CE341-C122-42D6-80D0-CEB1451506A8}"/>
                </a:ext>
              </a:extLst>
            </p:cNvPr>
            <p:cNvSpPr txBox="1"/>
            <p:nvPr/>
          </p:nvSpPr>
          <p:spPr>
            <a:xfrm>
              <a:off x="6151761" y="2146045"/>
              <a:ext cx="851367" cy="498504"/>
            </a:xfrm>
            <a:prstGeom prst="rect">
              <a:avLst/>
            </a:prstGeom>
            <a:noFill/>
          </p:spPr>
          <p:txBody>
            <a:bodyPr wrap="none" rtlCol="0">
              <a:spAutoFit/>
            </a:bodyPr>
            <a:lstStyle/>
            <a:p>
              <a:r>
                <a:rPr lang="en-US" sz="1000" dirty="0">
                  <a:solidFill>
                    <a:schemeClr val="accent6"/>
                  </a:solidFill>
                </a:rPr>
                <a:t>User</a:t>
              </a:r>
            </a:p>
          </p:txBody>
        </p:sp>
        <p:sp>
          <p:nvSpPr>
            <p:cNvPr id="12" name="Thought Bubble: Cloud 11">
              <a:extLst>
                <a:ext uri="{FF2B5EF4-FFF2-40B4-BE49-F238E27FC236}">
                  <a16:creationId xmlns:a16="http://schemas.microsoft.com/office/drawing/2014/main" id="{ECB88D9B-06B8-AEE4-5446-A34AE175FF13}"/>
                </a:ext>
              </a:extLst>
            </p:cNvPr>
            <p:cNvSpPr/>
            <p:nvPr/>
          </p:nvSpPr>
          <p:spPr>
            <a:xfrm>
              <a:off x="982142" y="4771877"/>
              <a:ext cx="1922354" cy="685791"/>
            </a:xfrm>
            <a:prstGeom prst="cloudCallout">
              <a:avLst>
                <a:gd name="adj1" fmla="val 39355"/>
                <a:gd name="adj2" fmla="val 6824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Goals</a:t>
              </a:r>
            </a:p>
          </p:txBody>
        </p:sp>
        <p:sp>
          <p:nvSpPr>
            <p:cNvPr id="13" name="Arrow: Right 12">
              <a:extLst>
                <a:ext uri="{FF2B5EF4-FFF2-40B4-BE49-F238E27FC236}">
                  <a16:creationId xmlns:a16="http://schemas.microsoft.com/office/drawing/2014/main" id="{665C4A83-53D1-A166-C215-B418750632E5}"/>
                </a:ext>
              </a:extLst>
            </p:cNvPr>
            <p:cNvSpPr/>
            <p:nvPr/>
          </p:nvSpPr>
          <p:spPr>
            <a:xfrm rot="17007124">
              <a:off x="2542930" y="4154810"/>
              <a:ext cx="1897008" cy="562038"/>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00"/>
            </a:p>
          </p:txBody>
        </p:sp>
        <p:sp>
          <p:nvSpPr>
            <p:cNvPr id="14" name="Scroll: Vertical 13">
              <a:extLst>
                <a:ext uri="{FF2B5EF4-FFF2-40B4-BE49-F238E27FC236}">
                  <a16:creationId xmlns:a16="http://schemas.microsoft.com/office/drawing/2014/main" id="{EC1EF92C-FD9C-8344-CF97-57C0E6620760}"/>
                </a:ext>
              </a:extLst>
            </p:cNvPr>
            <p:cNvSpPr/>
            <p:nvPr/>
          </p:nvSpPr>
          <p:spPr>
            <a:xfrm>
              <a:off x="4476091" y="5210507"/>
              <a:ext cx="2484856" cy="1313786"/>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bg1"/>
                  </a:solidFill>
                </a:rPr>
                <a:t>Data</a:t>
              </a:r>
              <a:endParaRPr lang="en-US" sz="2000" dirty="0">
                <a:solidFill>
                  <a:schemeClr val="bg1"/>
                </a:solidFill>
              </a:endParaRPr>
            </a:p>
          </p:txBody>
        </p:sp>
        <p:sp>
          <p:nvSpPr>
            <p:cNvPr id="15" name="Arrow: Right 14">
              <a:extLst>
                <a:ext uri="{FF2B5EF4-FFF2-40B4-BE49-F238E27FC236}">
                  <a16:creationId xmlns:a16="http://schemas.microsoft.com/office/drawing/2014/main" id="{9DD3CB4A-9A77-6873-649A-AE9D009B1C74}"/>
                </a:ext>
              </a:extLst>
            </p:cNvPr>
            <p:cNvSpPr/>
            <p:nvPr/>
          </p:nvSpPr>
          <p:spPr>
            <a:xfrm rot="14238213">
              <a:off x="3682967" y="3999328"/>
              <a:ext cx="1840786" cy="58517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00" dirty="0"/>
            </a:p>
          </p:txBody>
        </p:sp>
        <p:sp>
          <p:nvSpPr>
            <p:cNvPr id="16" name="Arrow: Right 15">
              <a:extLst>
                <a:ext uri="{FF2B5EF4-FFF2-40B4-BE49-F238E27FC236}">
                  <a16:creationId xmlns:a16="http://schemas.microsoft.com/office/drawing/2014/main" id="{C6FEB165-0BEA-1E73-3397-68E13FB8582F}"/>
                </a:ext>
              </a:extLst>
            </p:cNvPr>
            <p:cNvSpPr/>
            <p:nvPr/>
          </p:nvSpPr>
          <p:spPr>
            <a:xfrm>
              <a:off x="3848274" y="5705967"/>
              <a:ext cx="725217" cy="380609"/>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00"/>
            </a:p>
          </p:txBody>
        </p:sp>
        <p:sp>
          <p:nvSpPr>
            <p:cNvPr id="17" name="TextBox 16">
              <a:extLst>
                <a:ext uri="{FF2B5EF4-FFF2-40B4-BE49-F238E27FC236}">
                  <a16:creationId xmlns:a16="http://schemas.microsoft.com/office/drawing/2014/main" id="{6EF93A49-024A-3F04-1071-78B79FEC0F2D}"/>
                </a:ext>
              </a:extLst>
            </p:cNvPr>
            <p:cNvSpPr txBox="1"/>
            <p:nvPr/>
          </p:nvSpPr>
          <p:spPr>
            <a:xfrm>
              <a:off x="3758318" y="5372658"/>
              <a:ext cx="982252" cy="498504"/>
            </a:xfrm>
            <a:prstGeom prst="rect">
              <a:avLst/>
            </a:prstGeom>
            <a:noFill/>
          </p:spPr>
          <p:txBody>
            <a:bodyPr wrap="none" rtlCol="0">
              <a:spAutoFit/>
            </a:bodyPr>
            <a:lstStyle/>
            <a:p>
              <a:r>
                <a:rPr lang="en-US" sz="1000" dirty="0">
                  <a:solidFill>
                    <a:schemeClr val="accent2"/>
                  </a:solidFill>
                </a:rPr>
                <a:t>select</a:t>
              </a:r>
            </a:p>
          </p:txBody>
        </p:sp>
        <p:sp>
          <p:nvSpPr>
            <p:cNvPr id="18" name="TextBox 17">
              <a:extLst>
                <a:ext uri="{FF2B5EF4-FFF2-40B4-BE49-F238E27FC236}">
                  <a16:creationId xmlns:a16="http://schemas.microsoft.com/office/drawing/2014/main" id="{5760F0DF-320F-F25C-8687-ABFD7EE1EA03}"/>
                </a:ext>
              </a:extLst>
            </p:cNvPr>
            <p:cNvSpPr txBox="1"/>
            <p:nvPr/>
          </p:nvSpPr>
          <p:spPr>
            <a:xfrm rot="3553702">
              <a:off x="4555472" y="3918896"/>
              <a:ext cx="866085" cy="493619"/>
            </a:xfrm>
            <a:prstGeom prst="rect">
              <a:avLst/>
            </a:prstGeom>
            <a:noFill/>
          </p:spPr>
          <p:txBody>
            <a:bodyPr wrap="square" rtlCol="0">
              <a:spAutoFit/>
            </a:bodyPr>
            <a:lstStyle/>
            <a:p>
              <a:r>
                <a:rPr lang="en-US" sz="1000" dirty="0">
                  <a:solidFill>
                    <a:schemeClr val="accent2"/>
                  </a:solidFill>
                </a:rPr>
                <a:t>train</a:t>
              </a:r>
            </a:p>
          </p:txBody>
        </p:sp>
        <p:sp>
          <p:nvSpPr>
            <p:cNvPr id="19" name="Scroll: Vertical 18">
              <a:extLst>
                <a:ext uri="{FF2B5EF4-FFF2-40B4-BE49-F238E27FC236}">
                  <a16:creationId xmlns:a16="http://schemas.microsoft.com/office/drawing/2014/main" id="{58ABD6A5-148D-9B36-C6B0-577BFD2134DA}"/>
                </a:ext>
              </a:extLst>
            </p:cNvPr>
            <p:cNvSpPr/>
            <p:nvPr/>
          </p:nvSpPr>
          <p:spPr>
            <a:xfrm>
              <a:off x="1511734" y="990599"/>
              <a:ext cx="1864715" cy="1478224"/>
            </a:xfrm>
            <a:prstGeom prst="vertic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50" dirty="0">
                  <a:solidFill>
                    <a:schemeClr val="bg1"/>
                  </a:solidFill>
                </a:rPr>
                <a:t>Objectives and</a:t>
              </a:r>
              <a:br>
                <a:rPr lang="en-US" sz="1050" dirty="0">
                  <a:solidFill>
                    <a:schemeClr val="bg1"/>
                  </a:solidFill>
                </a:rPr>
              </a:br>
              <a:r>
                <a:rPr lang="en-US" sz="1050" dirty="0">
                  <a:solidFill>
                    <a:schemeClr val="bg1"/>
                  </a:solidFill>
                </a:rPr>
                <a:t>Rules</a:t>
              </a:r>
            </a:p>
          </p:txBody>
        </p:sp>
        <p:sp>
          <p:nvSpPr>
            <p:cNvPr id="20" name="TextBox 19">
              <a:extLst>
                <a:ext uri="{FF2B5EF4-FFF2-40B4-BE49-F238E27FC236}">
                  <a16:creationId xmlns:a16="http://schemas.microsoft.com/office/drawing/2014/main" id="{3EC60E39-63F9-3415-A4FC-05E16ECFEA0C}"/>
                </a:ext>
              </a:extLst>
            </p:cNvPr>
            <p:cNvSpPr txBox="1"/>
            <p:nvPr/>
          </p:nvSpPr>
          <p:spPr>
            <a:xfrm>
              <a:off x="1713590" y="6234436"/>
              <a:ext cx="2490530" cy="483396"/>
            </a:xfrm>
            <a:prstGeom prst="rect">
              <a:avLst/>
            </a:prstGeom>
            <a:noFill/>
          </p:spPr>
          <p:txBody>
            <a:bodyPr wrap="none" rtlCol="0">
              <a:spAutoFit/>
            </a:bodyPr>
            <a:lstStyle/>
            <a:p>
              <a:r>
                <a:rPr lang="en-US" sz="1000" dirty="0">
                  <a:solidFill>
                    <a:schemeClr val="accent2"/>
                  </a:solidFill>
                </a:rPr>
                <a:t>Developers / Owners</a:t>
              </a:r>
            </a:p>
          </p:txBody>
        </p:sp>
        <p:sp>
          <p:nvSpPr>
            <p:cNvPr id="21" name="Thought Bubble: Cloud 20">
              <a:extLst>
                <a:ext uri="{FF2B5EF4-FFF2-40B4-BE49-F238E27FC236}">
                  <a16:creationId xmlns:a16="http://schemas.microsoft.com/office/drawing/2014/main" id="{12AB4813-7874-5DF2-0105-8AE8073AFD28}"/>
                </a:ext>
              </a:extLst>
            </p:cNvPr>
            <p:cNvSpPr/>
            <p:nvPr/>
          </p:nvSpPr>
          <p:spPr>
            <a:xfrm>
              <a:off x="6780486" y="615149"/>
              <a:ext cx="1935132" cy="685791"/>
            </a:xfrm>
            <a:prstGeom prst="cloudCallout">
              <a:avLst>
                <a:gd name="adj1" fmla="val -53096"/>
                <a:gd name="adj2" fmla="val 65948"/>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dirty="0"/>
                <a:t>Goals</a:t>
              </a:r>
            </a:p>
          </p:txBody>
        </p:sp>
      </p:grpSp>
      <p:sp>
        <p:nvSpPr>
          <p:cNvPr id="26" name="Explosion: 14 Points 25">
            <a:extLst>
              <a:ext uri="{FF2B5EF4-FFF2-40B4-BE49-F238E27FC236}">
                <a16:creationId xmlns:a16="http://schemas.microsoft.com/office/drawing/2014/main" id="{407FDD98-5879-C1FA-9418-4CEB791392FA}"/>
              </a:ext>
              <a:ext uri="{C183D7F6-B498-43B3-948B-1728B52AA6E4}">
                <adec:decorative xmlns:adec="http://schemas.microsoft.com/office/drawing/2017/decorative" val="1"/>
              </a:ext>
            </a:extLst>
          </p:cNvPr>
          <p:cNvSpPr/>
          <p:nvPr/>
        </p:nvSpPr>
        <p:spPr>
          <a:xfrm>
            <a:off x="3113226" y="4436119"/>
            <a:ext cx="1522857" cy="728938"/>
          </a:xfrm>
          <a:prstGeom prst="irregularSeal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dirty="0"/>
              <a:t>Action</a:t>
            </a:r>
          </a:p>
        </p:txBody>
      </p:sp>
      <p:cxnSp>
        <p:nvCxnSpPr>
          <p:cNvPr id="24" name="Straight Connector 23">
            <a:extLst>
              <a:ext uri="{FF2B5EF4-FFF2-40B4-BE49-F238E27FC236}">
                <a16:creationId xmlns:a16="http://schemas.microsoft.com/office/drawing/2014/main" id="{94566AF4-60EB-F8EF-3B84-66C3F67BCC40}"/>
              </a:ext>
              <a:ext uri="{C183D7F6-B498-43B3-948B-1728B52AA6E4}">
                <adec:decorative xmlns:adec="http://schemas.microsoft.com/office/drawing/2017/decorative" val="1"/>
              </a:ext>
            </a:extLst>
          </p:cNvPr>
          <p:cNvCxnSpPr>
            <a:cxnSpLocks/>
          </p:cNvCxnSpPr>
          <p:nvPr/>
        </p:nvCxnSpPr>
        <p:spPr>
          <a:xfrm flipV="1">
            <a:off x="1196744" y="4216821"/>
            <a:ext cx="153113" cy="1228690"/>
          </a:xfrm>
          <a:prstGeom prst="line">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0B05EC02-0490-D691-CA0E-7067963BE1AB}"/>
              </a:ext>
              <a:ext uri="{C183D7F6-B498-43B3-948B-1728B52AA6E4}">
                <adec:decorative xmlns:adec="http://schemas.microsoft.com/office/drawing/2017/decorative" val="1"/>
              </a:ext>
            </a:extLst>
          </p:cNvPr>
          <p:cNvCxnSpPr>
            <a:cxnSpLocks/>
            <a:endCxn id="21" idx="0"/>
          </p:cNvCxnSpPr>
          <p:nvPr/>
        </p:nvCxnSpPr>
        <p:spPr>
          <a:xfrm flipV="1">
            <a:off x="1921510" y="3436166"/>
            <a:ext cx="1849312" cy="199044"/>
          </a:xfrm>
          <a:prstGeom prst="line">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sp>
        <p:nvSpPr>
          <p:cNvPr id="31" name="TextBox 30">
            <a:extLst>
              <a:ext uri="{FF2B5EF4-FFF2-40B4-BE49-F238E27FC236}">
                <a16:creationId xmlns:a16="http://schemas.microsoft.com/office/drawing/2014/main" id="{7F04D843-9E70-9738-DF18-C678715897D3}"/>
              </a:ext>
              <a:ext uri="{C183D7F6-B498-43B3-948B-1728B52AA6E4}">
                <adec:decorative xmlns:adec="http://schemas.microsoft.com/office/drawing/2017/decorative" val="1"/>
              </a:ext>
            </a:extLst>
          </p:cNvPr>
          <p:cNvSpPr txBox="1"/>
          <p:nvPr/>
        </p:nvSpPr>
        <p:spPr>
          <a:xfrm rot="16652417">
            <a:off x="626272" y="4635927"/>
            <a:ext cx="971029" cy="276999"/>
          </a:xfrm>
          <a:prstGeom prst="rect">
            <a:avLst/>
          </a:prstGeom>
          <a:noFill/>
        </p:spPr>
        <p:txBody>
          <a:bodyPr wrap="square" rtlCol="0">
            <a:spAutoFit/>
          </a:bodyPr>
          <a:lstStyle/>
          <a:p>
            <a:r>
              <a:rPr lang="en-US" sz="1200" dirty="0">
                <a:solidFill>
                  <a:schemeClr val="accent1"/>
                </a:solidFill>
              </a:rPr>
              <a:t>Alignment?</a:t>
            </a:r>
          </a:p>
        </p:txBody>
      </p:sp>
      <p:sp>
        <p:nvSpPr>
          <p:cNvPr id="32" name="TextBox 31">
            <a:extLst>
              <a:ext uri="{FF2B5EF4-FFF2-40B4-BE49-F238E27FC236}">
                <a16:creationId xmlns:a16="http://schemas.microsoft.com/office/drawing/2014/main" id="{F9B57C0F-D4EC-297D-B837-A6C1BA97C563}"/>
              </a:ext>
              <a:ext uri="{C183D7F6-B498-43B3-948B-1728B52AA6E4}">
                <adec:decorative xmlns:adec="http://schemas.microsoft.com/office/drawing/2017/decorative" val="1"/>
              </a:ext>
            </a:extLst>
          </p:cNvPr>
          <p:cNvSpPr txBox="1"/>
          <p:nvPr/>
        </p:nvSpPr>
        <p:spPr>
          <a:xfrm rot="21224789">
            <a:off x="2221719" y="3257427"/>
            <a:ext cx="971029" cy="276999"/>
          </a:xfrm>
          <a:prstGeom prst="rect">
            <a:avLst/>
          </a:prstGeom>
          <a:noFill/>
        </p:spPr>
        <p:txBody>
          <a:bodyPr wrap="square" rtlCol="0">
            <a:spAutoFit/>
          </a:bodyPr>
          <a:lstStyle/>
          <a:p>
            <a:r>
              <a:rPr lang="en-US" sz="1200" dirty="0">
                <a:solidFill>
                  <a:schemeClr val="accent1"/>
                </a:solidFill>
              </a:rPr>
              <a:t>Alignment?</a:t>
            </a:r>
          </a:p>
        </p:txBody>
      </p:sp>
      <p:sp>
        <p:nvSpPr>
          <p:cNvPr id="34" name="TextBox 33">
            <a:extLst>
              <a:ext uri="{FF2B5EF4-FFF2-40B4-BE49-F238E27FC236}">
                <a16:creationId xmlns:a16="http://schemas.microsoft.com/office/drawing/2014/main" id="{FEEFA7D2-4980-A89D-7113-860B5CE87DBF}"/>
              </a:ext>
              <a:ext uri="{C183D7F6-B498-43B3-948B-1728B52AA6E4}">
                <adec:decorative xmlns:adec="http://schemas.microsoft.com/office/drawing/2017/decorative" val="1"/>
              </a:ext>
            </a:extLst>
          </p:cNvPr>
          <p:cNvSpPr txBox="1"/>
          <p:nvPr/>
        </p:nvSpPr>
        <p:spPr>
          <a:xfrm rot="17090661">
            <a:off x="1574660" y="5055104"/>
            <a:ext cx="629536" cy="246221"/>
          </a:xfrm>
          <a:prstGeom prst="rect">
            <a:avLst/>
          </a:prstGeom>
          <a:noFill/>
        </p:spPr>
        <p:txBody>
          <a:bodyPr wrap="square" rtlCol="0">
            <a:spAutoFit/>
          </a:bodyPr>
          <a:lstStyle/>
          <a:p>
            <a:r>
              <a:rPr lang="en-US" sz="1000" dirty="0">
                <a:solidFill>
                  <a:schemeClr val="accent2"/>
                </a:solidFill>
              </a:rPr>
              <a:t>program</a:t>
            </a:r>
          </a:p>
        </p:txBody>
      </p:sp>
      <p:sp>
        <p:nvSpPr>
          <p:cNvPr id="22" name="Rectangle 21">
            <a:extLst>
              <a:ext uri="{FF2B5EF4-FFF2-40B4-BE49-F238E27FC236}">
                <a16:creationId xmlns:a16="http://schemas.microsoft.com/office/drawing/2014/main" id="{70091104-142C-9CA5-2617-EF35430AF080}"/>
              </a:ext>
              <a:ext uri="{C183D7F6-B498-43B3-948B-1728B52AA6E4}">
                <adec:decorative xmlns:adec="http://schemas.microsoft.com/office/drawing/2017/decorative" val="1"/>
              </a:ext>
            </a:extLst>
          </p:cNvPr>
          <p:cNvSpPr/>
          <p:nvPr/>
        </p:nvSpPr>
        <p:spPr>
          <a:xfrm>
            <a:off x="752704" y="3124200"/>
            <a:ext cx="4124096" cy="33044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Cloud 22">
            <a:extLst>
              <a:ext uri="{FF2B5EF4-FFF2-40B4-BE49-F238E27FC236}">
                <a16:creationId xmlns:a16="http://schemas.microsoft.com/office/drawing/2014/main" id="{0FC07237-315D-D77A-8390-15FF7FA535DF}"/>
              </a:ext>
              <a:ext uri="{C183D7F6-B498-43B3-948B-1728B52AA6E4}">
                <adec:decorative xmlns:adec="http://schemas.microsoft.com/office/drawing/2017/decorative" val="1"/>
              </a:ext>
            </a:extLst>
          </p:cNvPr>
          <p:cNvSpPr/>
          <p:nvPr/>
        </p:nvSpPr>
        <p:spPr>
          <a:xfrm>
            <a:off x="3909692" y="4335335"/>
            <a:ext cx="771733" cy="35009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t>Side effect</a:t>
            </a:r>
          </a:p>
        </p:txBody>
      </p:sp>
    </p:spTree>
    <p:extLst>
      <p:ext uri="{BB962C8B-B14F-4D97-AF65-F5344CB8AC3E}">
        <p14:creationId xmlns:p14="http://schemas.microsoft.com/office/powerpoint/2010/main" val="4267441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5730-6F5B-FAA0-6001-3900E454E7AA}"/>
              </a:ext>
            </a:extLst>
          </p:cNvPr>
          <p:cNvSpPr>
            <a:spLocks noGrp="1"/>
          </p:cNvSpPr>
          <p:nvPr>
            <p:ph type="title"/>
          </p:nvPr>
        </p:nvSpPr>
        <p:spPr>
          <a:xfrm>
            <a:off x="6482394" y="489507"/>
            <a:ext cx="2318706" cy="1655483"/>
          </a:xfrm>
        </p:spPr>
        <p:txBody>
          <a:bodyPr anchor="b">
            <a:normAutofit/>
          </a:bodyPr>
          <a:lstStyle/>
          <a:p>
            <a:r>
              <a:rPr lang="en-US" sz="3500"/>
              <a:t>Outlook</a:t>
            </a:r>
            <a:endParaRPr lang="en-US" sz="3500" dirty="0"/>
          </a:p>
        </p:txBody>
      </p:sp>
      <p:sp>
        <p:nvSpPr>
          <p:cNvPr id="3" name="Content Placeholder 2">
            <a:extLst>
              <a:ext uri="{FF2B5EF4-FFF2-40B4-BE49-F238E27FC236}">
                <a16:creationId xmlns:a16="http://schemas.microsoft.com/office/drawing/2014/main" id="{B74BA019-F6C7-1975-DC38-524C9A731B36}"/>
              </a:ext>
            </a:extLst>
          </p:cNvPr>
          <p:cNvSpPr>
            <a:spLocks noGrp="1"/>
          </p:cNvSpPr>
          <p:nvPr>
            <p:ph idx="1"/>
          </p:nvPr>
        </p:nvSpPr>
        <p:spPr>
          <a:xfrm>
            <a:off x="6482394" y="2418408"/>
            <a:ext cx="2207110" cy="3829992"/>
          </a:xfrm>
        </p:spPr>
        <p:txBody>
          <a:bodyPr>
            <a:normAutofit fontScale="77500" lnSpcReduction="20000"/>
          </a:bodyPr>
          <a:lstStyle/>
          <a:p>
            <a:pPr marL="0" indent="0">
              <a:buNone/>
            </a:pPr>
            <a:r>
              <a:rPr lang="en-US" sz="1700" dirty="0"/>
              <a:t>AI is a technology that is on the verge of significant leaps…</a:t>
            </a:r>
          </a:p>
          <a:p>
            <a:endParaRPr lang="en-US" sz="1700" dirty="0"/>
          </a:p>
          <a:p>
            <a:r>
              <a:rPr lang="en-US" sz="1700" dirty="0"/>
              <a:t>New technologies always had  a </a:t>
            </a:r>
            <a:r>
              <a:rPr lang="en-US" sz="1700" b="1" dirty="0"/>
              <a:t>profound impacted</a:t>
            </a:r>
            <a:r>
              <a:rPr lang="en-US" sz="1700" dirty="0"/>
              <a:t> on the way we live and work (e.g., electricity, the internet, mobile communication). </a:t>
            </a:r>
          </a:p>
          <a:p>
            <a:r>
              <a:rPr lang="en-US" sz="1700" dirty="0"/>
              <a:t>We can expect unprecedented gains in productivity from better </a:t>
            </a:r>
            <a:r>
              <a:rPr lang="en-US" sz="1700" b="1" dirty="0"/>
              <a:t>narrow AI</a:t>
            </a:r>
            <a:r>
              <a:rPr lang="en-US" sz="1700" dirty="0"/>
              <a:t>.</a:t>
            </a:r>
          </a:p>
          <a:p>
            <a:r>
              <a:rPr lang="en-US" sz="1700" dirty="0"/>
              <a:t>New technologies always also present </a:t>
            </a:r>
            <a:r>
              <a:rPr lang="en-US" sz="1700" b="1" dirty="0"/>
              <a:t>dangers</a:t>
            </a:r>
            <a:r>
              <a:rPr lang="en-US" sz="1700" dirty="0"/>
              <a:t> and need to be regulated.</a:t>
            </a:r>
          </a:p>
          <a:p>
            <a:endParaRPr lang="en-US" sz="1700" dirty="0"/>
          </a:p>
          <a:p>
            <a:pPr marL="0" indent="0">
              <a:buNone/>
            </a:pPr>
            <a:r>
              <a:rPr lang="en-US" sz="1700" b="1" dirty="0"/>
              <a:t>This course will introduce simple techniques to create intelligent agents.</a:t>
            </a:r>
          </a:p>
        </p:txBody>
      </p:sp>
      <p:pic>
        <p:nvPicPr>
          <p:cNvPr id="5" name="Picture 4">
            <a:extLst>
              <a:ext uri="{FF2B5EF4-FFF2-40B4-BE49-F238E27FC236}">
                <a16:creationId xmlns:a16="http://schemas.microsoft.com/office/drawing/2014/main" id="{4F225A14-A0D1-596B-4268-00E52D31AD90}"/>
              </a:ext>
              <a:ext uri="{C183D7F6-B498-43B3-948B-1728B52AA6E4}">
                <adec:decorative xmlns:adec="http://schemas.microsoft.com/office/drawing/2017/decorative" val="1"/>
              </a:ext>
            </a:extLst>
          </p:cNvPr>
          <p:cNvPicPr>
            <a:picLocks noChangeAspect="1"/>
          </p:cNvPicPr>
          <p:nvPr/>
        </p:nvPicPr>
        <p:blipFill rotWithShape="1">
          <a:blip r:embed="rId2"/>
          <a:srcRect l="14513" r="12591"/>
          <a:stretch/>
        </p:blipFill>
        <p:spPr>
          <a:xfrm>
            <a:off x="-381000" y="431"/>
            <a:ext cx="6513149" cy="6857569"/>
          </a:xfrm>
          <a:prstGeom prst="rect">
            <a:avLst/>
          </a:prstGeom>
        </p:spPr>
      </p:pic>
    </p:spTree>
    <p:extLst>
      <p:ext uri="{BB962C8B-B14F-4D97-AF65-F5344CB8AC3E}">
        <p14:creationId xmlns:p14="http://schemas.microsoft.com/office/powerpoint/2010/main" val="110134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The Goal of AI</a:t>
            </a:r>
          </a:p>
        </p:txBody>
      </p:sp>
      <p:graphicFrame>
        <p:nvGraphicFramePr>
          <p:cNvPr id="6" name="Content Placeholder 5" descr="think like a human, act like a human, think rationally, or act rationaly?">
            <a:extLst>
              <a:ext uri="{FF2B5EF4-FFF2-40B4-BE49-F238E27FC236}">
                <a16:creationId xmlns:a16="http://schemas.microsoft.com/office/drawing/2014/main" id="{866B7DF7-FCCC-4D51-B98D-02AC3932B9FA}"/>
              </a:ext>
            </a:extLst>
          </p:cNvPr>
          <p:cNvGraphicFramePr>
            <a:graphicFrameLocks noGrp="1"/>
          </p:cNvGraphicFramePr>
          <p:nvPr>
            <p:ph idx="1"/>
            <p:extLst>
              <p:ext uri="{D42A27DB-BD31-4B8C-83A1-F6EECF244321}">
                <p14:modId xmlns:p14="http://schemas.microsoft.com/office/powerpoint/2010/main" val="3036749943"/>
              </p:ext>
            </p:extLst>
          </p:nvPr>
        </p:nvGraphicFramePr>
        <p:xfrm>
          <a:off x="1190625" y="5129189"/>
          <a:ext cx="6762750" cy="1659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DC40672-1DAD-B7B0-8166-7B453ED540AE}"/>
              </a:ext>
            </a:extLst>
          </p:cNvPr>
          <p:cNvSpPr txBox="1"/>
          <p:nvPr/>
        </p:nvSpPr>
        <p:spPr>
          <a:xfrm>
            <a:off x="581025" y="1397000"/>
            <a:ext cx="7981950" cy="1015663"/>
          </a:xfrm>
          <a:prstGeom prst="rect">
            <a:avLst/>
          </a:prstGeom>
          <a:noFill/>
        </p:spPr>
        <p:txBody>
          <a:bodyPr wrap="square">
            <a:spAutoFit/>
          </a:bodyPr>
          <a:lstStyle/>
          <a:p>
            <a:pPr algn="ctr"/>
            <a:r>
              <a:rPr lang="en-US" sz="2000" b="1" dirty="0"/>
              <a:t>“Have machines solve problems that are challenging for humans.”</a:t>
            </a:r>
            <a:endParaRPr lang="en-US" sz="2000" dirty="0"/>
          </a:p>
          <a:p>
            <a:pPr algn="ctr"/>
            <a:r>
              <a:rPr lang="en-US" sz="2000" dirty="0"/>
              <a:t>We call such a machine an</a:t>
            </a:r>
            <a:r>
              <a:rPr lang="en-US" sz="2000" b="1" dirty="0"/>
              <a:t> intelligent agent.</a:t>
            </a:r>
          </a:p>
          <a:p>
            <a:pPr algn="ctr"/>
            <a:r>
              <a:rPr lang="en-US" sz="2000" dirty="0"/>
              <a:t>			</a:t>
            </a:r>
            <a:endParaRPr lang="en-US" sz="2000" dirty="0">
              <a:solidFill>
                <a:schemeClr val="bg1">
                  <a:lumMod val="65000"/>
                </a:schemeClr>
              </a:solidFill>
            </a:endParaRPr>
          </a:p>
        </p:txBody>
      </p:sp>
      <p:graphicFrame>
        <p:nvGraphicFramePr>
          <p:cNvPr id="3" name="Diagram 2" descr="Narrow AI creates agents that can solve specific problems while artificial general AI (AGI) can solve any intellectual task a human can do.">
            <a:extLst>
              <a:ext uri="{FF2B5EF4-FFF2-40B4-BE49-F238E27FC236}">
                <a16:creationId xmlns:a16="http://schemas.microsoft.com/office/drawing/2014/main" id="{E37A621F-B73E-5B02-F84F-2B893EA75619}"/>
              </a:ext>
            </a:extLst>
          </p:cNvPr>
          <p:cNvGraphicFramePr/>
          <p:nvPr>
            <p:extLst>
              <p:ext uri="{D42A27DB-BD31-4B8C-83A1-F6EECF244321}">
                <p14:modId xmlns:p14="http://schemas.microsoft.com/office/powerpoint/2010/main" val="3942250859"/>
              </p:ext>
            </p:extLst>
          </p:nvPr>
        </p:nvGraphicFramePr>
        <p:xfrm>
          <a:off x="1676400" y="2302939"/>
          <a:ext cx="6096000" cy="22831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96992D9C-939E-4C5F-3DE2-66B465C4813A}"/>
              </a:ext>
            </a:extLst>
          </p:cNvPr>
          <p:cNvSpPr txBox="1"/>
          <p:nvPr/>
        </p:nvSpPr>
        <p:spPr>
          <a:xfrm>
            <a:off x="838200" y="5080943"/>
            <a:ext cx="7981950" cy="400110"/>
          </a:xfrm>
          <a:prstGeom prst="rect">
            <a:avLst/>
          </a:prstGeom>
          <a:noFill/>
        </p:spPr>
        <p:txBody>
          <a:bodyPr wrap="square">
            <a:spAutoFit/>
          </a:bodyPr>
          <a:lstStyle/>
          <a:p>
            <a:r>
              <a:rPr lang="en-US" sz="2000" b="1" dirty="0"/>
              <a:t>How can we achieve this? Create an agent that can</a:t>
            </a:r>
            <a:r>
              <a:rPr lang="en-US" sz="2000" dirty="0"/>
              <a:t>	</a:t>
            </a:r>
            <a:endParaRPr lang="en-US" sz="2000" dirty="0">
              <a:solidFill>
                <a:schemeClr val="bg1">
                  <a:lumMod val="65000"/>
                </a:schemeClr>
              </a:solidFill>
            </a:endParaRPr>
          </a:p>
        </p:txBody>
      </p:sp>
    </p:spTree>
    <p:extLst>
      <p:ext uri="{BB962C8B-B14F-4D97-AF65-F5344CB8AC3E}">
        <p14:creationId xmlns:p14="http://schemas.microsoft.com/office/powerpoint/2010/main" val="226163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3" grpId="0">
        <p:bldAsOne/>
      </p:bldGraphic>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FE6E0-2499-4899-AEE4-A9B64443C289}"/>
              </a:ext>
            </a:extLst>
          </p:cNvPr>
          <p:cNvSpPr txBox="1">
            <a:spLocks noGrp="1"/>
          </p:cNvSpPr>
          <p:nvPr>
            <p:ph type="title"/>
          </p:nvPr>
        </p:nvSpPr>
        <p:spPr>
          <a:xfrm>
            <a:off x="2917488" y="5815231"/>
            <a:ext cx="3306739"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Cognitive Sciences</a:t>
            </a:r>
          </a:p>
        </p:txBody>
      </p:sp>
      <p:graphicFrame>
        <p:nvGraphicFramePr>
          <p:cNvPr id="2" name="Content Placeholder 1">
            <a:extLst>
              <a:ext uri="{FF2B5EF4-FFF2-40B4-BE49-F238E27FC236}">
                <a16:creationId xmlns:a16="http://schemas.microsoft.com/office/drawing/2014/main" id="{3E5A5EF0-9CC7-4975-85A5-A6A3BDCF140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22665463"/>
              </p:ext>
            </p:extLst>
          </p:nvPr>
        </p:nvGraphicFramePr>
        <p:xfrm>
          <a:off x="628650" y="1825627"/>
          <a:ext cx="7886700" cy="3432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Left Brace 4">
            <a:extLst>
              <a:ext uri="{FF2B5EF4-FFF2-40B4-BE49-F238E27FC236}">
                <a16:creationId xmlns:a16="http://schemas.microsoft.com/office/drawing/2014/main" id="{4894A1DB-6F51-A0EA-F97D-41524E2C0977}"/>
              </a:ext>
              <a:ext uri="{C183D7F6-B498-43B3-948B-1728B52AA6E4}">
                <adec:decorative xmlns:adec="http://schemas.microsoft.com/office/drawing/2017/decorative" val="1"/>
              </a:ext>
            </a:extLst>
          </p:cNvPr>
          <p:cNvSpPr/>
          <p:nvPr/>
        </p:nvSpPr>
        <p:spPr>
          <a:xfrm rot="16200000">
            <a:off x="4371977" y="1645405"/>
            <a:ext cx="400050" cy="78867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BE3F5FDF-8244-970D-24F1-CFA6DEBF300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272932764"/>
              </p:ext>
            </p:extLst>
          </p:nvPr>
        </p:nvGraphicFramePr>
        <p:xfrm>
          <a:off x="990600" y="0"/>
          <a:ext cx="6762750" cy="16594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1999A5-A9F1-D8DC-079A-32F097EB75B4}"/>
              </a:ext>
              <a:ext uri="{C183D7F6-B498-43B3-948B-1728B52AA6E4}">
                <adec:decorative xmlns:adec="http://schemas.microsoft.com/office/drawing/2017/decorative" val="0"/>
              </a:ext>
            </a:extLst>
          </p:cNvPr>
          <p:cNvSpPr txBox="1">
            <a:spLocks noGrp="1"/>
          </p:cNvSpPr>
          <p:nvPr>
            <p:ph type="title"/>
          </p:nvPr>
        </p:nvSpPr>
        <p:spPr>
          <a:xfrm>
            <a:off x="7290292" y="3230039"/>
            <a:ext cx="18288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Alan Turing (1950) "Computing machinery and intelligence“</a:t>
            </a:r>
          </a:p>
        </p:txBody>
      </p:sp>
      <p:sp>
        <p:nvSpPr>
          <p:cNvPr id="8195" name="Rectangle 3"/>
          <p:cNvSpPr>
            <a:spLocks noGrp="1" noChangeArrowheads="1"/>
          </p:cNvSpPr>
          <p:nvPr>
            <p:ph idx="1"/>
          </p:nvPr>
        </p:nvSpPr>
        <p:spPr>
          <a:xfrm>
            <a:off x="628650" y="1447800"/>
            <a:ext cx="6762750" cy="5029200"/>
          </a:xfrm>
        </p:spPr>
        <p:txBody>
          <a:bodyPr>
            <a:noAutofit/>
          </a:bodyPr>
          <a:lstStyle/>
          <a:p>
            <a:r>
              <a:rPr lang="en-US" sz="1800" dirty="0"/>
              <a:t>Alan Turing rejects the question “Can machines think?”</a:t>
            </a:r>
          </a:p>
          <a:p>
            <a:r>
              <a:rPr lang="en-US" sz="1800" dirty="0"/>
              <a:t>The Turing Test tries to define what acting like a human means</a:t>
            </a:r>
            <a:br>
              <a:rPr lang="en-US" sz="1800" dirty="0"/>
            </a:br>
            <a:endParaRPr lang="en-US" sz="1800" dirty="0"/>
          </a:p>
          <a:p>
            <a:endParaRPr lang="en-US" sz="1800" dirty="0"/>
          </a:p>
          <a:p>
            <a:pPr marL="0" indent="0">
              <a:buNone/>
            </a:pPr>
            <a:br>
              <a:rPr lang="en-US" sz="1800" dirty="0"/>
            </a:br>
            <a:endParaRPr lang="en-US" sz="1800" dirty="0"/>
          </a:p>
          <a:p>
            <a:endParaRPr lang="en-US" sz="1800" dirty="0"/>
          </a:p>
          <a:p>
            <a:pPr marL="0" indent="0">
              <a:buNone/>
            </a:pPr>
            <a:endParaRPr lang="en-US" sz="1800" dirty="0"/>
          </a:p>
          <a:p>
            <a:r>
              <a:rPr lang="en-US" sz="1800" dirty="0"/>
              <a:t>What capabilities would a computer need to have to pass the Turing Test? These are still the core AI areas.</a:t>
            </a:r>
          </a:p>
          <a:p>
            <a:pPr lvl="1"/>
            <a:r>
              <a:rPr lang="en-US" sz="1600" dirty="0"/>
              <a:t>Natural language processing</a:t>
            </a:r>
          </a:p>
          <a:p>
            <a:pPr lvl="1"/>
            <a:r>
              <a:rPr lang="en-US" sz="1600" dirty="0"/>
              <a:t>Knowledge representation</a:t>
            </a:r>
          </a:p>
          <a:p>
            <a:pPr lvl="1"/>
            <a:r>
              <a:rPr lang="en-US" sz="1600" dirty="0"/>
              <a:t>Automated reasoning</a:t>
            </a:r>
          </a:p>
          <a:p>
            <a:pPr lvl="1"/>
            <a:r>
              <a:rPr lang="en-US" sz="1600" dirty="0"/>
              <a:t>Machine learning</a:t>
            </a:r>
            <a:endParaRPr lang="en-US" sz="1800" dirty="0"/>
          </a:p>
          <a:p>
            <a:r>
              <a:rPr lang="en-US" sz="1800" dirty="0"/>
              <a:t>Turing predicted that by the year 2000, machines would be able to fool 30% of human judges for five minutes. </a:t>
            </a:r>
            <a:br>
              <a:rPr lang="en-US" sz="1800" dirty="0"/>
            </a:br>
            <a:r>
              <a:rPr lang="en-US" sz="1800" dirty="0"/>
              <a:t>ChatGPT (2023) is probably doing a least that!</a:t>
            </a:r>
          </a:p>
        </p:txBody>
      </p:sp>
      <p:pic>
        <p:nvPicPr>
          <p:cNvPr id="8196" name="Picture 4" descr="A diagram of the setup of the Turing test with the human interrogator trying to establish if she is communicating with a human or an AI system."/>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1524000" y="2222847"/>
            <a:ext cx="4579176" cy="1587153"/>
          </a:xfrm>
          <a:prstGeom prst="rect">
            <a:avLst/>
          </a:prstGeom>
          <a:noFill/>
          <a:ln w="9525">
            <a:noFill/>
            <a:miter lim="800000"/>
            <a:headEnd/>
            <a:tailEnd/>
          </a:ln>
        </p:spPr>
      </p:pic>
      <p:pic>
        <p:nvPicPr>
          <p:cNvPr id="10245" name="Picture 3">
            <a:extLst>
              <a:ext uri="{C183D7F6-B498-43B3-948B-1728B52AA6E4}">
                <adec:decorative xmlns:adec="http://schemas.microsoft.com/office/drawing/2017/decorative" val="1"/>
              </a:ext>
            </a:extLst>
          </p:cNvPr>
          <p:cNvPicPr>
            <a:picLocks noChangeAspect="1" noChangeArrowheads="1"/>
          </p:cNvPicPr>
          <p:nvPr/>
        </p:nvPicPr>
        <p:blipFill>
          <a:blip r:embed="rId4" cstate="print"/>
          <a:srcRect/>
          <a:stretch>
            <a:fillRect/>
          </a:stretch>
        </p:blipFill>
        <p:spPr bwMode="auto">
          <a:xfrm>
            <a:off x="7580737" y="1555471"/>
            <a:ext cx="1247911" cy="1551806"/>
          </a:xfrm>
          <a:prstGeom prst="rect">
            <a:avLst/>
          </a:prstGeom>
          <a:ln>
            <a:noFill/>
          </a:ln>
          <a:effectLst>
            <a:outerShdw blurRad="292100" dist="139700" dir="2700000" algn="tl" rotWithShape="0">
              <a:srgbClr val="333333">
                <a:alpha val="65000"/>
              </a:srgbClr>
            </a:outerShdw>
          </a:effectLst>
        </p:spPr>
      </p:pic>
      <p:graphicFrame>
        <p:nvGraphicFramePr>
          <p:cNvPr id="2" name="Content Placeholder 5">
            <a:extLst>
              <a:ext uri="{FF2B5EF4-FFF2-40B4-BE49-F238E27FC236}">
                <a16:creationId xmlns:a16="http://schemas.microsoft.com/office/drawing/2014/main" id="{FB9E4C2B-4282-1092-DA38-43E2C14F572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266083708"/>
              </p:ext>
            </p:extLst>
          </p:nvPr>
        </p:nvGraphicFramePr>
        <p:xfrm>
          <a:off x="990600" y="0"/>
          <a:ext cx="6762750" cy="1659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11717" y="-12701"/>
            <a:ext cx="7886700" cy="1325563"/>
          </a:xfrm>
        </p:spPr>
        <p:txBody>
          <a:bodyPr/>
          <a:lstStyle/>
          <a:p>
            <a:r>
              <a:rPr lang="en-US" dirty="0"/>
              <a:t>Turing Test: Criticism</a:t>
            </a:r>
          </a:p>
        </p:txBody>
      </p:sp>
      <p:sp>
        <p:nvSpPr>
          <p:cNvPr id="8195" name="Rectangle 3"/>
          <p:cNvSpPr>
            <a:spLocks noGrp="1" noChangeArrowheads="1"/>
          </p:cNvSpPr>
          <p:nvPr>
            <p:ph idx="1"/>
          </p:nvPr>
        </p:nvSpPr>
        <p:spPr>
          <a:xfrm>
            <a:off x="685800" y="1066800"/>
            <a:ext cx="4834468" cy="5257800"/>
          </a:xfrm>
        </p:spPr>
        <p:txBody>
          <a:bodyPr>
            <a:normAutofit fontScale="77500" lnSpcReduction="20000"/>
          </a:bodyPr>
          <a:lstStyle/>
          <a:p>
            <a:pPr marL="0" indent="0">
              <a:buNone/>
            </a:pPr>
            <a:r>
              <a:rPr lang="en-US" sz="2400" dirty="0"/>
              <a:t>What are some potential problems with the Turing Test?</a:t>
            </a:r>
            <a:endParaRPr lang="en-US" sz="1600" dirty="0"/>
          </a:p>
          <a:p>
            <a:pPr lvl="1"/>
            <a:r>
              <a:rPr lang="en-US" dirty="0"/>
              <a:t>Some human behavior is not intelligent.</a:t>
            </a:r>
          </a:p>
          <a:p>
            <a:pPr lvl="1"/>
            <a:r>
              <a:rPr lang="en-US" dirty="0"/>
              <a:t>Some intelligent behavior may not be human.</a:t>
            </a:r>
          </a:p>
          <a:p>
            <a:pPr lvl="1"/>
            <a:r>
              <a:rPr lang="en-US" dirty="0"/>
              <a:t>Human observers may be easy to fool.</a:t>
            </a:r>
          </a:p>
          <a:p>
            <a:pPr lvl="2">
              <a:buFont typeface="Arial" pitchFamily="34" charset="0"/>
              <a:buChar char="•"/>
            </a:pPr>
            <a:r>
              <a:rPr lang="en-US" dirty="0"/>
              <a:t>A lot depends on expectations.</a:t>
            </a:r>
          </a:p>
          <a:p>
            <a:pPr lvl="2">
              <a:buFont typeface="Arial" pitchFamily="34" charset="0"/>
              <a:buChar char="•"/>
            </a:pPr>
            <a:r>
              <a:rPr lang="en-US" dirty="0"/>
              <a:t>Anthropomorphic fallacy: humans tend to humanize things.</a:t>
            </a:r>
          </a:p>
          <a:p>
            <a:pPr lvl="1"/>
            <a:r>
              <a:rPr lang="en-US" dirty="0"/>
              <a:t>Imitate intelligence without intelligence. E.g., the early chatbots ELIZA (1964) simulates a conversation using pattern matching.</a:t>
            </a:r>
          </a:p>
          <a:p>
            <a:pPr marL="0" indent="0">
              <a:buNone/>
            </a:pPr>
            <a:endParaRPr lang="en-US" sz="2400" dirty="0"/>
          </a:p>
          <a:p>
            <a:pPr marL="0" indent="0">
              <a:buNone/>
            </a:pPr>
            <a:r>
              <a:rPr lang="en-US" sz="2400" dirty="0"/>
              <a:t>Is passing the Turing test a good scientific goal?</a:t>
            </a:r>
          </a:p>
          <a:p>
            <a:pPr lvl="1"/>
            <a:r>
              <a:rPr lang="en-US" dirty="0"/>
              <a:t>Engineering perspective: Imitating a human is not a good way to solve practical problems.</a:t>
            </a:r>
          </a:p>
          <a:p>
            <a:pPr lvl="1"/>
            <a:r>
              <a:rPr lang="en-US" dirty="0"/>
              <a:t>We can create useful intelligent agents without trying to imitate humans.</a:t>
            </a:r>
          </a:p>
        </p:txBody>
      </p:sp>
      <p:sp>
        <p:nvSpPr>
          <p:cNvPr id="4" name="TextBox 3">
            <a:extLst>
              <a:ext uri="{FF2B5EF4-FFF2-40B4-BE49-F238E27FC236}">
                <a16:creationId xmlns:a16="http://schemas.microsoft.com/office/drawing/2014/main" id="{393C4225-2660-EA17-EAC2-588B90A17022}"/>
              </a:ext>
            </a:extLst>
          </p:cNvPr>
          <p:cNvSpPr txBox="1"/>
          <p:nvPr/>
        </p:nvSpPr>
        <p:spPr>
          <a:xfrm>
            <a:off x="5973233" y="1394632"/>
            <a:ext cx="2781300" cy="369332"/>
          </a:xfrm>
          <a:prstGeom prst="rect">
            <a:avLst/>
          </a:prstGeom>
          <a:noFill/>
        </p:spPr>
        <p:txBody>
          <a:bodyPr wrap="square">
            <a:spAutoFit/>
          </a:bodyPr>
          <a:lstStyle/>
          <a:p>
            <a:r>
              <a:rPr lang="en-US" b="1" dirty="0"/>
              <a:t>Chinese Room Argument</a:t>
            </a:r>
          </a:p>
        </p:txBody>
      </p:sp>
      <p:pic>
        <p:nvPicPr>
          <p:cNvPr id="6146" name="Picture 2" descr="Robots that gain consciousness and become like humans. « Psychological ...">
            <a:extLst>
              <a:ext uri="{FF2B5EF4-FFF2-40B4-BE49-F238E27FC236}">
                <a16:creationId xmlns:a16="http://schemas.microsoft.com/office/drawing/2014/main" id="{032C3494-7E0D-AE45-B66A-C2D26844F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28800"/>
            <a:ext cx="3048000" cy="2000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D0DCB2-4A36-0BDB-EB16-18BD8B3FBACE}"/>
              </a:ext>
            </a:extLst>
          </p:cNvPr>
          <p:cNvSpPr txBox="1"/>
          <p:nvPr/>
        </p:nvSpPr>
        <p:spPr>
          <a:xfrm>
            <a:off x="5833533" y="3868486"/>
            <a:ext cx="2895600" cy="830997"/>
          </a:xfrm>
          <a:prstGeom prst="rect">
            <a:avLst/>
          </a:prstGeom>
          <a:noFill/>
        </p:spPr>
        <p:txBody>
          <a:bodyPr wrap="square">
            <a:spAutoFit/>
          </a:bodyPr>
          <a:lstStyle/>
          <a:p>
            <a:r>
              <a:rPr lang="en-US" sz="1600" dirty="0"/>
              <a:t>Thought experiment by John Searle (1980): Imitate intelligence using rules. </a:t>
            </a:r>
          </a:p>
        </p:txBody>
      </p:sp>
      <p:cxnSp>
        <p:nvCxnSpPr>
          <p:cNvPr id="9" name="Straight Connector 8">
            <a:extLst>
              <a:ext uri="{FF2B5EF4-FFF2-40B4-BE49-F238E27FC236}">
                <a16:creationId xmlns:a16="http://schemas.microsoft.com/office/drawing/2014/main" id="{5694F0D9-0638-DFA0-D73B-BC2AB56271F7}"/>
              </a:ext>
              <a:ext uri="{C183D7F6-B498-43B3-948B-1728B52AA6E4}">
                <adec:decorative xmlns:adec="http://schemas.microsoft.com/office/drawing/2017/decorative" val="1"/>
              </a:ext>
            </a:extLst>
          </p:cNvPr>
          <p:cNvCxnSpPr>
            <a:cxnSpLocks/>
          </p:cNvCxnSpPr>
          <p:nvPr/>
        </p:nvCxnSpPr>
        <p:spPr>
          <a:xfrm>
            <a:off x="5562600" y="1066800"/>
            <a:ext cx="0" cy="5257800"/>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Arrow: Right 1">
            <a:extLst>
              <a:ext uri="{FF2B5EF4-FFF2-40B4-BE49-F238E27FC236}">
                <a16:creationId xmlns:a16="http://schemas.microsoft.com/office/drawing/2014/main" id="{5E2D6868-C925-9B65-03CA-3301086BF6B5}"/>
              </a:ext>
              <a:ext uri="{C183D7F6-B498-43B3-948B-1728B52AA6E4}">
                <adec:decorative xmlns:adec="http://schemas.microsoft.com/office/drawing/2017/decorative" val="1"/>
              </a:ext>
            </a:extLst>
          </p:cNvPr>
          <p:cNvSpPr/>
          <p:nvPr/>
        </p:nvSpPr>
        <p:spPr>
          <a:xfrm>
            <a:off x="5181600" y="3276600"/>
            <a:ext cx="491066" cy="4572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9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32B707-2004-CB32-910E-24AEAE3AD8BA}"/>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Thinking Rationally?</a:t>
            </a:r>
          </a:p>
        </p:txBody>
      </p:sp>
      <p:sp>
        <p:nvSpPr>
          <p:cNvPr id="3" name="Content Placeholder 2"/>
          <p:cNvSpPr>
            <a:spLocks noGrp="1"/>
          </p:cNvSpPr>
          <p:nvPr>
            <p:ph idx="1"/>
          </p:nvPr>
        </p:nvSpPr>
        <p:spPr>
          <a:xfrm>
            <a:off x="628650" y="1495556"/>
            <a:ext cx="7886700" cy="3228844"/>
          </a:xfrm>
        </p:spPr>
        <p:txBody>
          <a:bodyPr>
            <a:normAutofit fontScale="77500" lnSpcReduction="20000"/>
          </a:bodyPr>
          <a:lstStyle/>
          <a:p>
            <a:pPr>
              <a:buFontTx/>
              <a:buChar char="•"/>
            </a:pPr>
            <a:r>
              <a:rPr lang="en-US" b="1" dirty="0"/>
              <a:t>Thinking Rationality</a:t>
            </a:r>
            <a:r>
              <a:rPr lang="en-US" dirty="0"/>
              <a:t>: Draw sensible conclusions from facts, logic and data.</a:t>
            </a:r>
          </a:p>
          <a:p>
            <a:pPr>
              <a:buFontTx/>
              <a:buChar char="•"/>
            </a:pPr>
            <a:r>
              <a:rPr lang="en-US" b="1" dirty="0"/>
              <a:t>Logic</a:t>
            </a:r>
            <a:r>
              <a:rPr lang="en-US" dirty="0"/>
              <a:t>: A chain of argument that always yield correct conclusions. </a:t>
            </a:r>
            <a:br>
              <a:rPr lang="en-US" dirty="0"/>
            </a:br>
            <a:r>
              <a:rPr lang="en-US" sz="1800" dirty="0"/>
              <a:t>E.g., “Socrates is a man; all men are mortal; therefore, Socrates is mortal.”</a:t>
            </a:r>
            <a:endParaRPr lang="en-US" sz="2000" dirty="0"/>
          </a:p>
          <a:p>
            <a:pPr>
              <a:buFontTx/>
              <a:buChar char="•"/>
            </a:pPr>
            <a:r>
              <a:rPr lang="en-US" b="1" dirty="0"/>
              <a:t>Logic-based approach to AI</a:t>
            </a:r>
            <a:r>
              <a:rPr lang="en-US" dirty="0"/>
              <a:t>: Describe problem in formal logic notation and apply general deduction procedures to solve it.</a:t>
            </a:r>
            <a:br>
              <a:rPr lang="en-US" dirty="0"/>
            </a:br>
            <a:r>
              <a:rPr lang="en-US" dirty="0"/>
              <a:t>Issues:</a:t>
            </a:r>
          </a:p>
          <a:p>
            <a:pPr lvl="1"/>
            <a:r>
              <a:rPr lang="en-US" dirty="0"/>
              <a:t>Describing real-world problems and knowledge using logic notation is hard.</a:t>
            </a:r>
          </a:p>
          <a:p>
            <a:pPr lvl="1"/>
            <a:r>
              <a:rPr lang="en-US" dirty="0"/>
              <a:t>Computational complexity of finding the solution.</a:t>
            </a:r>
          </a:p>
          <a:p>
            <a:pPr lvl="1"/>
            <a:r>
              <a:rPr lang="en-US" dirty="0"/>
              <a:t>Much intelligent or “rational” behavior in an uncertain world cannot be defined by simple logic rules.</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2D37FFC-3C6B-43CF-8251-E9BAF4CAF6D9}"/>
                  </a:ext>
                </a:extLst>
              </p:cNvPr>
              <p:cNvSpPr/>
              <p:nvPr/>
            </p:nvSpPr>
            <p:spPr>
              <a:xfrm>
                <a:off x="2514600" y="4913033"/>
                <a:ext cx="4705350" cy="171636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indent="-114300" algn="ctr"/>
                <a:r>
                  <a:rPr lang="en-US" dirty="0"/>
                  <a:t>What about the logical implication</a:t>
                </a:r>
              </a:p>
              <a:p>
                <a:pPr indent="-114300" algn="ctr"/>
                <a:r>
                  <a:rPr lang="en-US" dirty="0"/>
                  <a:t> </a:t>
                </a:r>
                <a14:m>
                  <m:oMath xmlns:m="http://schemas.openxmlformats.org/officeDocument/2006/math">
                    <m:r>
                      <a:rPr lang="en-US" i="1">
                        <a:latin typeface="Cambria Math" panose="02040503050406030204" pitchFamily="18" charset="0"/>
                      </a:rPr>
                      <m:t>𝑠𝑡𝑢𝑑𝑦</m:t>
                    </m:r>
                    <m:r>
                      <a:rPr lang="en-US" i="1">
                        <a:latin typeface="Cambria Math" panose="02040503050406030204" pitchFamily="18" charset="0"/>
                      </a:rPr>
                      <m:t> </m:t>
                    </m:r>
                    <m:r>
                      <a:rPr lang="en-US" i="1">
                        <a:latin typeface="Cambria Math" panose="02040503050406030204" pitchFamily="18" charset="0"/>
                      </a:rPr>
                      <m:t>h𝑎𝑟𝑑</m:t>
                    </m:r>
                    <m:r>
                      <a:rPr lang="en-US" i="1">
                        <a:latin typeface="Cambria Math" panose="02040503050406030204" pitchFamily="18" charset="0"/>
                      </a:rPr>
                      <m:t> </m:t>
                    </m:r>
                    <m:groupChr>
                      <m:groupChrPr>
                        <m:chr m:val="⇒"/>
                        <m:vertJc m:val="bot"/>
                        <m:ctrlPr>
                          <a:rPr lang="en-US" i="1">
                            <a:latin typeface="Cambria Math" panose="02040503050406030204" pitchFamily="18" charset="0"/>
                          </a:rPr>
                        </m:ctrlPr>
                      </m:groupChrPr>
                      <m:e/>
                    </m:groupChr>
                    <m:r>
                      <a:rPr lang="en-US" i="1">
                        <a:latin typeface="Cambria Math" panose="02040503050406030204" pitchFamily="18" charset="0"/>
                      </a:rPr>
                      <m:t>𝐴</m:t>
                    </m:r>
                    <m:r>
                      <a:rPr lang="en-US" i="1">
                        <a:latin typeface="Cambria Math" panose="02040503050406030204" pitchFamily="18" charset="0"/>
                      </a:rPr>
                      <m:t> </m:t>
                    </m:r>
                    <m:r>
                      <a:rPr lang="en-US" i="1">
                        <a:latin typeface="Cambria Math" panose="02040503050406030204" pitchFamily="18" charset="0"/>
                      </a:rPr>
                      <m:t>𝑖𝑛</m:t>
                    </m:r>
                    <m:r>
                      <a:rPr lang="en-US" i="1">
                        <a:latin typeface="Cambria Math" panose="02040503050406030204" pitchFamily="18" charset="0"/>
                      </a:rPr>
                      <m:t> </m:t>
                    </m:r>
                    <m:r>
                      <a:rPr lang="en-US" b="0" i="1" smtClean="0">
                        <a:latin typeface="Cambria Math" panose="02040503050406030204" pitchFamily="18" charset="0"/>
                      </a:rPr>
                      <m:t>𝑚𝑦</m:t>
                    </m:r>
                    <m:r>
                      <a:rPr lang="en-US" b="0" i="1" smtClean="0">
                        <a:latin typeface="Cambria Math" panose="02040503050406030204" pitchFamily="18" charset="0"/>
                      </a:rPr>
                      <m:t> </m:t>
                    </m:r>
                    <m:r>
                      <a:rPr lang="en-US" i="1">
                        <a:latin typeface="Cambria Math" panose="02040503050406030204" pitchFamily="18" charset="0"/>
                      </a:rPr>
                      <m:t>𝐴𝐼</m:t>
                    </m:r>
                    <m:r>
                      <a:rPr lang="en-US" b="0" i="1" smtClean="0">
                        <a:latin typeface="Cambria Math" panose="02040503050406030204" pitchFamily="18" charset="0"/>
                      </a:rPr>
                      <m:t> </m:t>
                    </m:r>
                    <m:r>
                      <a:rPr lang="en-US" b="0" i="1" smtClean="0">
                        <a:latin typeface="Cambria Math" panose="02040503050406030204" pitchFamily="18" charset="0"/>
                      </a:rPr>
                      <m:t>𝑐𝑜𝑢𝑟𝑠𝑒</m:t>
                    </m:r>
                  </m:oMath>
                </a14:m>
                <a:endParaRPr lang="en-US" dirty="0"/>
              </a:p>
              <a:p>
                <a:pPr indent="-114300" algn="ctr"/>
                <a:endParaRPr lang="en-US" dirty="0"/>
              </a:p>
              <a:p>
                <a:pPr indent="-114300" algn="ctr"/>
                <a:r>
                  <a:rPr lang="en-US" dirty="0"/>
                  <a:t>Should it rather be</a:t>
                </a:r>
              </a:p>
              <a:p>
                <a:pPr indent="-114300"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𝑠𝑡𝑢𝑑𝑦</m:t>
                      </m:r>
                      <m:r>
                        <a:rPr lang="en-US" i="1" smtClean="0">
                          <a:latin typeface="Cambria Math" panose="02040503050406030204" pitchFamily="18" charset="0"/>
                        </a:rPr>
                        <m:t> </m:t>
                      </m:r>
                      <m:r>
                        <a:rPr lang="en-US" i="1" smtClean="0">
                          <a:latin typeface="Cambria Math" panose="02040503050406030204" pitchFamily="18" charset="0"/>
                        </a:rPr>
                        <m:t>h𝑎𝑟𝑑</m:t>
                      </m:r>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𝑏𝑒</m:t>
                      </m:r>
                      <m:r>
                        <a:rPr lang="en-US" b="0" i="1" smtClean="0">
                          <a:latin typeface="Cambria Math" panose="02040503050406030204" pitchFamily="18" charset="0"/>
                        </a:rPr>
                        <m:t> </m:t>
                      </m:r>
                      <m:r>
                        <a:rPr lang="en-US" b="0" i="1" smtClean="0">
                          <a:latin typeface="Cambria Math" panose="02040503050406030204" pitchFamily="18" charset="0"/>
                        </a:rPr>
                        <m:t>𝑙𝑢𝑐𝑘𝑦</m:t>
                      </m:r>
                      <m:r>
                        <a:rPr lang="en-US" i="1" smtClean="0">
                          <a:latin typeface="Cambria Math" panose="02040503050406030204" pitchFamily="18" charset="0"/>
                        </a:rPr>
                        <m:t> </m:t>
                      </m:r>
                      <m:groupChr>
                        <m:groupChrPr>
                          <m:chr m:val="⇒"/>
                          <m:vertJc m:val="bot"/>
                          <m:ctrlPr>
                            <a:rPr lang="en-US" i="1">
                              <a:latin typeface="Cambria Math" panose="02040503050406030204" pitchFamily="18" charset="0"/>
                            </a:rPr>
                          </m:ctrlPr>
                        </m:groupChrPr>
                        <m:e/>
                      </m:groupChr>
                      <m:r>
                        <a:rPr lang="en-US" i="1">
                          <a:latin typeface="Cambria Math" panose="02040503050406030204" pitchFamily="18" charset="0"/>
                        </a:rPr>
                        <m:t>𝐴</m:t>
                      </m:r>
                      <m:r>
                        <a:rPr lang="en-US" i="1">
                          <a:latin typeface="Cambria Math" panose="02040503050406030204" pitchFamily="18" charset="0"/>
                        </a:rPr>
                        <m:t> </m:t>
                      </m:r>
                      <m:r>
                        <a:rPr lang="en-US" i="1">
                          <a:latin typeface="Cambria Math" panose="02040503050406030204" pitchFamily="18" charset="0"/>
                        </a:rPr>
                        <m:t>𝑖𝑛</m:t>
                      </m:r>
                      <m:r>
                        <a:rPr lang="en-US" i="1">
                          <a:latin typeface="Cambria Math" panose="02040503050406030204" pitchFamily="18" charset="0"/>
                        </a:rPr>
                        <m:t> </m:t>
                      </m:r>
                      <m:r>
                        <a:rPr lang="en-US" b="0" i="1" smtClean="0">
                          <a:latin typeface="Cambria Math" panose="02040503050406030204" pitchFamily="18" charset="0"/>
                        </a:rPr>
                        <m:t>𝑚𝑦</m:t>
                      </m:r>
                      <m:r>
                        <a:rPr lang="en-US" b="0" i="1" smtClean="0">
                          <a:latin typeface="Cambria Math" panose="02040503050406030204" pitchFamily="18" charset="0"/>
                        </a:rPr>
                        <m:t> </m:t>
                      </m:r>
                      <m:r>
                        <a:rPr lang="en-US" i="1">
                          <a:latin typeface="Cambria Math" panose="02040503050406030204" pitchFamily="18" charset="0"/>
                        </a:rPr>
                        <m:t>𝐴𝐼</m:t>
                      </m:r>
                      <m:r>
                        <a:rPr lang="en-US" b="0" i="1" smtClean="0">
                          <a:latin typeface="Cambria Math" panose="02040503050406030204" pitchFamily="18" charset="0"/>
                        </a:rPr>
                        <m:t> </m:t>
                      </m:r>
                      <m:r>
                        <a:rPr lang="en-US" b="0" i="1" smtClean="0">
                          <a:latin typeface="Cambria Math" panose="02040503050406030204" pitchFamily="18" charset="0"/>
                        </a:rPr>
                        <m:t>𝑐𝑜𝑢𝑟𝑠𝑒</m:t>
                      </m:r>
                    </m:oMath>
                  </m:oMathPara>
                </a14:m>
                <a:endParaRPr lang="en-US" dirty="0"/>
              </a:p>
            </p:txBody>
          </p:sp>
        </mc:Choice>
        <mc:Fallback xmlns="">
          <p:sp>
            <p:nvSpPr>
              <p:cNvPr id="2" name="Rectangle 1">
                <a:extLst>
                  <a:ext uri="{FF2B5EF4-FFF2-40B4-BE49-F238E27FC236}">
                    <a16:creationId xmlns:a16="http://schemas.microsoft.com/office/drawing/2014/main" id="{D2D37FFC-3C6B-43CF-8251-E9BAF4CAF6D9}"/>
                  </a:ext>
                </a:extLst>
              </p:cNvPr>
              <p:cNvSpPr>
                <a:spLocks noRot="1" noChangeAspect="1" noMove="1" noResize="1" noEditPoints="1" noAdjustHandles="1" noChangeArrowheads="1" noChangeShapeType="1" noTextEdit="1"/>
              </p:cNvSpPr>
              <p:nvPr/>
            </p:nvSpPr>
            <p:spPr>
              <a:xfrm>
                <a:off x="2514600" y="4913033"/>
                <a:ext cx="4705350" cy="1716367"/>
              </a:xfrm>
              <a:prstGeom prst="rect">
                <a:avLst/>
              </a:prstGeom>
              <a:blipFill>
                <a:blip r:embed="rId3"/>
                <a:stretch>
                  <a:fillRect t="-1761" r="-2070"/>
                </a:stretch>
              </a:blipFill>
            </p:spPr>
            <p:txBody>
              <a:bodyPr/>
              <a:lstStyle/>
              <a:p>
                <a:r>
                  <a:rPr lang="en-US">
                    <a:noFill/>
                  </a:rPr>
                  <a:t> </a:t>
                </a:r>
              </a:p>
            </p:txBody>
          </p:sp>
        </mc:Fallback>
      </mc:AlternateContent>
      <p:graphicFrame>
        <p:nvGraphicFramePr>
          <p:cNvPr id="4" name="Content Placeholder 5">
            <a:extLst>
              <a:ext uri="{FF2B5EF4-FFF2-40B4-BE49-F238E27FC236}">
                <a16:creationId xmlns:a16="http://schemas.microsoft.com/office/drawing/2014/main" id="{86EDA3C4-09A0-A9CD-0B35-6E779062BC0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2191044"/>
              </p:ext>
            </p:extLst>
          </p:nvPr>
        </p:nvGraphicFramePr>
        <p:xfrm>
          <a:off x="990600" y="0"/>
          <a:ext cx="6762750" cy="1659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2013 - 2022 Theme">
  <a:themeElements>
    <a:clrScheme name="AI_high_contrast">
      <a:dk1>
        <a:sysClr val="windowText" lastClr="000000"/>
      </a:dk1>
      <a:lt1>
        <a:sysClr val="window" lastClr="FFFFFF"/>
      </a:lt1>
      <a:dk2>
        <a:srgbClr val="0E2841"/>
      </a:dk2>
      <a:lt2>
        <a:srgbClr val="E8E8E8"/>
      </a:lt2>
      <a:accent1>
        <a:srgbClr val="156082"/>
      </a:accent1>
      <a:accent2>
        <a:srgbClr val="BE4D14"/>
      </a:accent2>
      <a:accent3>
        <a:srgbClr val="196B24"/>
      </a:accent3>
      <a:accent4>
        <a:srgbClr val="0F9ED5"/>
      </a:accent4>
      <a:accent5>
        <a:srgbClr val="A02B93"/>
      </a:accent5>
      <a:accent6>
        <a:srgbClr val="377620"/>
      </a:accent6>
      <a:hlink>
        <a:srgbClr val="467886"/>
      </a:hlink>
      <a:folHlink>
        <a:srgbClr val="96607D"/>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4478</TotalTime>
  <Words>2684</Words>
  <Application>Microsoft Office PowerPoint</Application>
  <PresentationFormat>On-screen Show (4:3)</PresentationFormat>
  <Paragraphs>401</Paragraphs>
  <Slides>45</Slides>
  <Notes>26</Notes>
  <HiddenSlides>11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Calibri Light</vt:lpstr>
      <vt:lpstr>Cambria Math</vt:lpstr>
      <vt:lpstr>MercurySSm-Book-Pro_Web</vt:lpstr>
      <vt:lpstr>Open Sans</vt:lpstr>
      <vt:lpstr>source sans pro</vt:lpstr>
      <vt:lpstr>Times New Roman</vt:lpstr>
      <vt:lpstr>Office 2013 - 2022 Theme</vt:lpstr>
      <vt:lpstr>CS 5/7320  Artificial Intelligence  Introduction  AIMA Chapters 1 + 27</vt:lpstr>
      <vt:lpstr>Overview</vt:lpstr>
      <vt:lpstr>What is AI?</vt:lpstr>
      <vt:lpstr>What is Intelligence?</vt:lpstr>
      <vt:lpstr>The Goal of AI</vt:lpstr>
      <vt:lpstr>Cognitive Sciences</vt:lpstr>
      <vt:lpstr>Alan Turing (1950) "Computing machinery and intelligence“</vt:lpstr>
      <vt:lpstr>Turing Test: Criticism</vt:lpstr>
      <vt:lpstr>Thinking Rationally?</vt:lpstr>
      <vt:lpstr>Acting Rationally</vt:lpstr>
      <vt:lpstr>What type of AI do we cover in this course?</vt:lpstr>
      <vt:lpstr>Fields Related to AI</vt:lpstr>
      <vt:lpstr>What are the Components of an  Intelligent Agent?</vt:lpstr>
      <vt:lpstr>Example: Self-Driving Car</vt:lpstr>
      <vt:lpstr>Example: Large Language Model</vt:lpstr>
      <vt:lpstr>Machine Learning vs. Artificial Intelligence</vt:lpstr>
      <vt:lpstr>The History of AI</vt:lpstr>
      <vt:lpstr>The Ti of AI</vt:lpstr>
      <vt:lpstr>What accounts for recent successes in AI?</vt:lpstr>
      <vt:lpstr>AI is harder than originally thought  Herbert Simon, 1957</vt:lpstr>
      <vt:lpstr>From Blocks World to Modern Object Recognition</vt:lpstr>
      <vt:lpstr>“Moravec’s Paradox”</vt:lpstr>
      <vt:lpstr>The AI Effect:  AI gets no respect?</vt:lpstr>
      <vt:lpstr>AI Today</vt:lpstr>
      <vt:lpstr>Vision and Image Processing</vt:lpstr>
      <vt:lpstr>Natural Language Processing</vt:lpstr>
      <vt:lpstr>Robotics</vt:lpstr>
      <vt:lpstr>Question Answering: IBM Watson</vt:lpstr>
      <vt:lpstr>Math, Games and Puzzles</vt:lpstr>
      <vt:lpstr>Logistics, Scheduling and Planning</vt:lpstr>
      <vt:lpstr>Information agents</vt:lpstr>
      <vt:lpstr>Self-driving Cars  and Safety</vt:lpstr>
      <vt:lpstr>Large Language Models (LLMs)</vt:lpstr>
      <vt:lpstr>AI Ethics &amp; Safety</vt:lpstr>
      <vt:lpstr>Commonly-Cited Safety and Ethics Principles</vt:lpstr>
      <vt:lpstr>European Union</vt:lpstr>
      <vt:lpstr>Australia: AI Ethics Framework for Industry A set of voluntary AI Ethics Principles (2019)</vt:lpstr>
      <vt:lpstr>In the United States</vt:lpstr>
      <vt:lpstr>European Union Study</vt:lpstr>
      <vt:lpstr>Google</vt:lpstr>
      <vt:lpstr>US White House Executive Order 14110</vt:lpstr>
      <vt:lpstr>Algorithmic Bias</vt:lpstr>
      <vt:lpstr>Types of AI Safety</vt:lpstr>
      <vt:lpstr>AI Safety and Optimizers</vt:lpstr>
      <vt:lpstr>Outlook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5/7320  Artificial Intelligence  Introduction</dc:title>
  <dc:creator>michael</dc:creator>
  <cp:lastModifiedBy>Hahsler, Michael</cp:lastModifiedBy>
  <cp:revision>76</cp:revision>
  <dcterms:created xsi:type="dcterms:W3CDTF">2021-01-29T15:10:36Z</dcterms:created>
  <dcterms:modified xsi:type="dcterms:W3CDTF">2024-12-07T03:28:41Z</dcterms:modified>
</cp:coreProperties>
</file>