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0" r:id="rId3"/>
    <p:sldId id="313" r:id="rId4"/>
    <p:sldId id="263" r:id="rId5"/>
    <p:sldId id="317" r:id="rId6"/>
    <p:sldId id="348" r:id="rId7"/>
    <p:sldId id="265" r:id="rId8"/>
    <p:sldId id="314" r:id="rId9"/>
    <p:sldId id="268" r:id="rId10"/>
    <p:sldId id="270" r:id="rId11"/>
    <p:sldId id="319" r:id="rId12"/>
    <p:sldId id="352" r:id="rId13"/>
    <p:sldId id="392" r:id="rId14"/>
    <p:sldId id="349" r:id="rId15"/>
    <p:sldId id="385" r:id="rId16"/>
    <p:sldId id="326" r:id="rId17"/>
    <p:sldId id="276" r:id="rId18"/>
    <p:sldId id="278" r:id="rId19"/>
    <p:sldId id="320" r:id="rId20"/>
    <p:sldId id="279" r:id="rId21"/>
    <p:sldId id="321" r:id="rId22"/>
    <p:sldId id="353" r:id="rId23"/>
    <p:sldId id="327" r:id="rId24"/>
    <p:sldId id="386" r:id="rId25"/>
    <p:sldId id="387" r:id="rId26"/>
    <p:sldId id="332" r:id="rId27"/>
    <p:sldId id="350" r:id="rId28"/>
    <p:sldId id="335" r:id="rId29"/>
    <p:sldId id="336" r:id="rId30"/>
    <p:sldId id="337" r:id="rId31"/>
    <p:sldId id="351" r:id="rId32"/>
    <p:sldId id="388" r:id="rId33"/>
    <p:sldId id="389" r:id="rId34"/>
    <p:sldId id="34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286E67-F0F0-421C-8F74-7B93ABA17FBF}">
          <p14:sldIdLst>
            <p14:sldId id="256"/>
          </p14:sldIdLst>
        </p14:section>
        <p14:section name="Introduction" id="{AB047B8E-CCEB-4302-B775-4F9D2E42879B}">
          <p14:sldIdLst>
            <p14:sldId id="390"/>
            <p14:sldId id="313"/>
            <p14:sldId id="263"/>
            <p14:sldId id="317"/>
          </p14:sldIdLst>
        </p14:section>
        <p14:section name="What is RL" id="{37BBC994-B5A2-48C5-868E-88B3E2631B64}">
          <p14:sldIdLst>
            <p14:sldId id="348"/>
            <p14:sldId id="265"/>
            <p14:sldId id="314"/>
            <p14:sldId id="268"/>
            <p14:sldId id="270"/>
            <p14:sldId id="319"/>
          </p14:sldIdLst>
        </p14:section>
        <p14:section name="Elements of RL" id="{F6CE94EB-203A-464A-8B45-158902D52C1F}">
          <p14:sldIdLst>
            <p14:sldId id="352"/>
            <p14:sldId id="392"/>
          </p14:sldIdLst>
        </p14:section>
        <p14:section name="RL Basics - State" id="{1EF9568E-E6EA-43A7-A485-40CC16B3A20D}">
          <p14:sldIdLst>
            <p14:sldId id="349"/>
            <p14:sldId id="385"/>
            <p14:sldId id="326"/>
          </p14:sldIdLst>
        </p14:section>
        <p14:section name="RL Basics Reward" id="{E21F16A8-A95D-48EB-BDD4-0909B7C5A5F1}">
          <p14:sldIdLst>
            <p14:sldId id="276"/>
            <p14:sldId id="278"/>
            <p14:sldId id="320"/>
            <p14:sldId id="279"/>
            <p14:sldId id="321"/>
          </p14:sldIdLst>
        </p14:section>
        <p14:section name="RL Basics - Actions and Policy" id="{D7B36B21-2FD8-4566-9DCC-7C9869C906F4}">
          <p14:sldIdLst>
            <p14:sldId id="353"/>
            <p14:sldId id="327"/>
            <p14:sldId id="386"/>
            <p14:sldId id="387"/>
            <p14:sldId id="332"/>
          </p14:sldIdLst>
        </p14:section>
        <p14:section name="Small Example" id="{ECFC610C-3922-4362-8AE8-AF9256A5961E}">
          <p14:sldIdLst>
            <p14:sldId id="350"/>
            <p14:sldId id="335"/>
            <p14:sldId id="336"/>
            <p14:sldId id="337"/>
          </p14:sldIdLst>
        </p14:section>
        <p14:section name="RL and Planning" id="{C3B0B074-5893-41E9-B24E-B22700C2194C}">
          <p14:sldIdLst>
            <p14:sldId id="351"/>
            <p14:sldId id="388"/>
            <p14:sldId id="389"/>
          </p14:sldIdLst>
        </p14:section>
        <p14:section name="Summary" id="{E33B5BA2-FD6E-4A51-AF02-56CD628C1F4F}">
          <p14:sldIdLst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0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11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5558-2701-D852-1A01-0BF39B58D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150F4-19D6-3927-AF4C-79938CACB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3DC3-6BE4-4AD5-BF83-83DBE674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0FF9-FEE5-7DEA-F2A0-04CD3C8E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CB2C-BF64-0CEB-C138-EC1E0FF1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A8BF-0F66-F00E-4527-03CBDE1E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8F7C1-32BC-0F71-0130-0DFB9C183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C7E0-3252-37DB-73A7-7F070748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6C5EE-EAD9-8D18-3741-930600D3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47D8-342D-AED5-3763-DD02F7C2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D0B639-7A1F-68FA-45DD-3196E2C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4F1BB-B40D-E6E4-111B-122348C26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2DAFD-560D-9508-6F31-281EC9743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C6320-E161-CE4A-CBDD-27072D2A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3E81-2AD2-5FBE-B6F5-1512F3AF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0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A809-C199-A2CA-4B62-C11FD83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BD398-BC57-413F-4426-6AE62DCF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0"/>
            <a:ext cx="10515600" cy="477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9A95-DE70-5583-0BB6-25CA049A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F8C87-113F-3949-D291-E8101A07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8CBE1-6776-590E-6A36-B274F6F6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B990-0C44-FE72-89C1-7BAFB2C8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51AA-25F1-19ED-49F4-909710D8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F3394-E947-7BBC-4B4E-FC222CF9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90F51-989A-F265-1B59-526B06EC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6400B-F255-95CF-8BD8-3D8AE595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8DE-D8D3-04F9-7952-B3C9B444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C6199-C068-6A1D-B9C6-37C04A92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26636-1E6C-5A66-DCE9-40F0239C9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5DEA3-FC5C-77B6-8AEC-BF4A26C76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BAE8-516B-EE07-0EF8-4E37D353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D7F8D-0B8A-CA54-C5D1-DAFB9A21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7762D-C67C-6FB4-D8AF-A2AEADD0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F3E59-5CAF-AE52-066A-662EAF232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4A81-151A-F8B5-9A7D-43577F3F6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DED1E-7743-9D82-5A8F-215AF2DB8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E3FED4-7E43-512F-BDC2-AB5A6F6A9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1D6A-F625-133A-E751-2B967B94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256629-E601-1BA5-526C-36960EEB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65DDDF-B6D4-29FB-6B7F-C7017B4E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2B25A-3F20-51F4-D136-F73B1768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F8609-CAA0-6678-FCA9-C0252974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A081-E4EB-7E96-A0AA-2E4D49099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0AC27-1467-337C-D636-190385E3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8C3DB-E47E-C122-D7BD-AAAC105B2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194795-A7C6-B915-9849-6DDF9E5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BD6E5-D6AC-7828-B9FA-162561BD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DA5E-FB2F-65E3-9AC6-77E9E333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88CA7-EDCF-7BC9-0D50-5F55048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6387-78E1-111C-2860-362080259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170FC-BF4D-52B4-3D96-975E35B6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B24C2-CDEC-1D6D-42DB-F885EAF6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CA044-7F46-1F0F-A966-A66706F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9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354-EE3F-C81F-2C98-42CA24F0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37B54A-0E38-1C0F-EA90-8D9A628CC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F9108-1890-E2BF-7EA2-A2F28DEA6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68F02-6193-91DC-69E0-6CC09A247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4B642-5606-ACB8-4ADF-6DDE8BE4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9560E-8858-1CED-6B2E-1EF0F58F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946CF1-7E31-D1FD-63E0-29688510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99997-F7F8-3FB5-F294-09265476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C26E-B485-AE94-5C91-D0E504CEB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2BF2E-04DA-469E-97C5-BB68A0368813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ECD47-D4F5-A47B-6CA1-E8E47C1C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8C2B9-7B85-792D-492E-EE9D50875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62146-1680-4254-AA84-26EEDD410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7.jpg"/><Relationship Id="rId5" Type="http://schemas.openxmlformats.org/officeDocument/2006/relationships/image" Target="../media/image22.png"/><Relationship Id="rId10" Type="http://schemas.openxmlformats.org/officeDocument/2006/relationships/image" Target="../media/image26.jpg"/><Relationship Id="rId4" Type="http://schemas.openxmlformats.org/officeDocument/2006/relationships/image" Target="../media/image21.png"/><Relationship Id="rId9" Type="http://schemas.openxmlformats.org/officeDocument/2006/relationships/hyperlink" Target="https://creativecommons.org/licenses/by-nc/4.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psmd5yuBF0" TargetMode="External"/><Relationship Id="rId3" Type="http://schemas.openxmlformats.org/officeDocument/2006/relationships/hyperlink" Target="https://www.youtube.com/watch?v=9xlSy9F5WtE" TargetMode="External"/><Relationship Id="rId7" Type="http://schemas.openxmlformats.org/officeDocument/2006/relationships/hyperlink" Target="https://www.youtube.com/watch?v=W_gxLKSsSIE" TargetMode="External"/><Relationship Id="rId2" Type="http://schemas.openxmlformats.org/officeDocument/2006/relationships/hyperlink" Target="https://www.youtube.com/watch?v=eG1Ed8PTJ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hQ49Mc6LV78" TargetMode="External"/><Relationship Id="rId11" Type="http://schemas.openxmlformats.org/officeDocument/2006/relationships/hyperlink" Target="https://www.youtube.com/watch?v=VPRSBzXzavo" TargetMode="External"/><Relationship Id="rId5" Type="http://schemas.openxmlformats.org/officeDocument/2006/relationships/hyperlink" Target="https://gymnasium.farama.org/environments/classic_control/" TargetMode="External"/><Relationship Id="rId10" Type="http://schemas.openxmlformats.org/officeDocument/2006/relationships/hyperlink" Target="https://www.youtube.com/watch?v=kvblookYjA8" TargetMode="External"/><Relationship Id="rId4" Type="http://schemas.openxmlformats.org/officeDocument/2006/relationships/hyperlink" Target="https://www.youtube.com/watch?v=Lt-KLtkDlh8" TargetMode="External"/><Relationship Id="rId9" Type="http://schemas.openxmlformats.org/officeDocument/2006/relationships/hyperlink" Target="https://www.youtube.com/watch?v=eRwTbRtnT1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obinhutton/16403846414/in/photostream/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2.0/" TargetMode="External"/><Relationship Id="rId4" Type="http://schemas.openxmlformats.org/officeDocument/2006/relationships/hyperlink" Target="https://www.flickr.com/photos/robinhutton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0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hyperlink" Target="https://creativecommons.org/licenses/by-nc/4.0" TargetMode="External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0.png"/><Relationship Id="rId5" Type="http://schemas.openxmlformats.org/officeDocument/2006/relationships/image" Target="../media/image6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creativecommons.org/licenses/by-nc/4.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74.png"/><Relationship Id="rId2" Type="http://schemas.openxmlformats.org/officeDocument/2006/relationships/hyperlink" Target="https://creativecommons.org/licenses/by-nc/4.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1.12560" TargetMode="External"/><Relationship Id="rId2" Type="http://schemas.openxmlformats.org/officeDocument/2006/relationships/hyperlink" Target="http://incompleteideas.net/book/the-book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publicdomain/zero/1.0/deed.en" TargetMode="External"/><Relationship Id="rId7" Type="http://schemas.openxmlformats.org/officeDocument/2006/relationships/image" Target="../media/image610.png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B02EEF-8413-288E-566D-063A066A6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" r="23298" b="3714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EE42B-57B4-EB74-A37C-6675858E7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Reinforcement Learning</a:t>
            </a:r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Introduction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Textbook Chapter 1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F10C2-8C10-0E89-D285-D614C36EE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2" y="4868822"/>
            <a:ext cx="4023359" cy="120814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700" dirty="0">
                <a:solidFill>
                  <a:schemeClr val="bg1"/>
                </a:solidFill>
              </a:rPr>
              <a:t>Michael Hahsler, SMU</a:t>
            </a:r>
            <a:br>
              <a:rPr lang="en-US" sz="1700" dirty="0">
                <a:solidFill>
                  <a:schemeClr val="bg1"/>
                </a:solidFill>
              </a:rPr>
            </a:br>
            <a:endParaRPr lang="en-US" sz="1700" dirty="0">
              <a:solidFill>
                <a:schemeClr val="bg1"/>
              </a:solidFill>
            </a:endParaRPr>
          </a:p>
          <a:p>
            <a:pPr algn="l"/>
            <a:r>
              <a:rPr lang="en-US" sz="1300" dirty="0">
                <a:solidFill>
                  <a:schemeClr val="bg1"/>
                </a:solidFill>
              </a:rPr>
              <a:t>Based on slides by Oliver </a:t>
            </a:r>
            <a:r>
              <a:rPr lang="en-US" sz="1300" dirty="0" err="1">
                <a:solidFill>
                  <a:schemeClr val="bg1"/>
                </a:solidFill>
              </a:rPr>
              <a:t>Wallscheid</a:t>
            </a:r>
            <a:r>
              <a:rPr lang="en-US" sz="1300" dirty="0">
                <a:solidFill>
                  <a:schemeClr val="bg1"/>
                </a:solidFill>
              </a:rPr>
              <a:t> (Paderborn University) and material by David Silver (University College London)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ject 23">
            <a:hlinkClick r:id="rId3"/>
            <a:extLst>
              <a:ext uri="{FF2B5EF4-FFF2-40B4-BE49-F238E27FC236}">
                <a16:creationId xmlns:a16="http://schemas.microsoft.com/office/drawing/2014/main" id="{3CBD6548-3D4E-9A40-CA35-355261D4E92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61016" y="6265038"/>
            <a:ext cx="1037459" cy="383579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DD561C6-F6BB-6A53-51AF-DB34820E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56" y="125210"/>
            <a:ext cx="4182403" cy="10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52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71057"/>
            <a:ext cx="10515600" cy="713698"/>
          </a:xfrm>
          <a:prstGeom prst="rect">
            <a:avLst/>
          </a:prstGeom>
        </p:spPr>
        <p:txBody>
          <a:bodyPr vert="horz" wrap="square" lIns="0" tIns="3623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85"/>
              </a:spcBef>
            </a:pPr>
            <a:r>
              <a:rPr dirty="0"/>
              <a:t>Many</a:t>
            </a:r>
            <a:r>
              <a:rPr spc="-53" dirty="0"/>
              <a:t> </a:t>
            </a:r>
            <a:r>
              <a:rPr lang="en-US" spc="-116" dirty="0"/>
              <a:t>F</a:t>
            </a:r>
            <a:r>
              <a:rPr spc="-116" dirty="0"/>
              <a:t>aces</a:t>
            </a:r>
            <a:r>
              <a:rPr spc="-53" dirty="0"/>
              <a:t> </a:t>
            </a:r>
            <a:r>
              <a:rPr dirty="0"/>
              <a:t>of</a:t>
            </a:r>
            <a:r>
              <a:rPr spc="-42" dirty="0"/>
              <a:t> </a:t>
            </a:r>
            <a:r>
              <a:rPr lang="en-US" spc="-116" dirty="0"/>
              <a:t>R</a:t>
            </a:r>
            <a:r>
              <a:rPr spc="-116" dirty="0"/>
              <a:t>einforcement</a:t>
            </a:r>
            <a:r>
              <a:rPr spc="-53" dirty="0"/>
              <a:t> </a:t>
            </a:r>
            <a:r>
              <a:rPr lang="en-US" spc="-85" dirty="0"/>
              <a:t>L</a:t>
            </a:r>
            <a:r>
              <a:rPr spc="-85" dirty="0"/>
              <a:t>earning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59A67A-1F9D-59E6-6AA0-4DBEB7F34EDF}"/>
              </a:ext>
            </a:extLst>
          </p:cNvPr>
          <p:cNvGrpSpPr/>
          <p:nvPr/>
        </p:nvGrpSpPr>
        <p:grpSpPr>
          <a:xfrm>
            <a:off x="4157239" y="1541904"/>
            <a:ext cx="4434214" cy="4502659"/>
            <a:chOff x="3841898" y="841461"/>
            <a:chExt cx="4434214" cy="4502659"/>
          </a:xfrm>
        </p:grpSpPr>
        <p:grpSp>
          <p:nvGrpSpPr>
            <p:cNvPr id="3" name="object 3"/>
            <p:cNvGrpSpPr/>
            <p:nvPr/>
          </p:nvGrpSpPr>
          <p:grpSpPr>
            <a:xfrm>
              <a:off x="3841898" y="841461"/>
              <a:ext cx="4434214" cy="4502659"/>
              <a:chOff x="1816376" y="398135"/>
              <a:chExt cx="2098040" cy="2130425"/>
            </a:xfrm>
          </p:grpSpPr>
          <p:pic>
            <p:nvPicPr>
              <p:cNvPr id="4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258018" y="906178"/>
                <a:ext cx="1202277" cy="1187122"/>
              </a:xfrm>
              <a:prstGeom prst="rect">
                <a:avLst/>
              </a:prstGeom>
            </p:spPr>
          </p:pic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54235" y="398135"/>
                <a:ext cx="1202277" cy="1187122"/>
              </a:xfrm>
              <a:prstGeom prst="rect">
                <a:avLst/>
              </a:prstGeom>
            </p:spPr>
          </p:pic>
          <p:pic>
            <p:nvPicPr>
              <p:cNvPr id="6" name="object 6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712029" y="642056"/>
                <a:ext cx="1201930" cy="1187122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712029" y="1153852"/>
                <a:ext cx="1201930" cy="1187122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258018" y="1397773"/>
                <a:ext cx="1202277" cy="1130631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16376" y="1153852"/>
                <a:ext cx="1189908" cy="1187122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16376" y="642056"/>
                <a:ext cx="1189908" cy="1187122"/>
              </a:xfrm>
              <a:prstGeom prst="rect">
                <a:avLst/>
              </a:prstGeom>
            </p:spPr>
          </p:pic>
          <p:sp>
            <p:nvSpPr>
              <p:cNvPr id="11" name="object 11"/>
              <p:cNvSpPr/>
              <p:nvPr/>
            </p:nvSpPr>
            <p:spPr>
              <a:xfrm>
                <a:off x="2313586" y="941974"/>
                <a:ext cx="1090295" cy="1071245"/>
              </a:xfrm>
              <a:custGeom>
                <a:avLst/>
                <a:gdLst/>
                <a:ahLst/>
                <a:cxnLst/>
                <a:rect l="l" t="t" r="r" b="b"/>
                <a:pathLst>
                  <a:path w="1090295" h="1071245">
                    <a:moveTo>
                      <a:pt x="566955" y="0"/>
                    </a:moveTo>
                    <a:lnTo>
                      <a:pt x="522924" y="0"/>
                    </a:lnTo>
                    <a:lnTo>
                      <a:pt x="479009" y="3477"/>
                    </a:lnTo>
                    <a:lnTo>
                      <a:pt x="435440" y="10432"/>
                    </a:lnTo>
                    <a:lnTo>
                      <a:pt x="392450" y="20864"/>
                    </a:lnTo>
                    <a:lnTo>
                      <a:pt x="350270" y="34774"/>
                    </a:lnTo>
                    <a:lnTo>
                      <a:pt x="309131" y="52161"/>
                    </a:lnTo>
                    <a:lnTo>
                      <a:pt x="269264" y="73026"/>
                    </a:lnTo>
                    <a:lnTo>
                      <a:pt x="230900" y="97368"/>
                    </a:lnTo>
                    <a:lnTo>
                      <a:pt x="194272" y="125188"/>
                    </a:lnTo>
                    <a:lnTo>
                      <a:pt x="159609" y="156485"/>
                    </a:lnTo>
                    <a:lnTo>
                      <a:pt x="126111" y="192515"/>
                    </a:lnTo>
                    <a:lnTo>
                      <a:pt x="96554" y="230685"/>
                    </a:lnTo>
                    <a:lnTo>
                      <a:pt x="70937" y="270727"/>
                    </a:lnTo>
                    <a:lnTo>
                      <a:pt x="49262" y="312374"/>
                    </a:lnTo>
                    <a:lnTo>
                      <a:pt x="31527" y="355359"/>
                    </a:lnTo>
                    <a:lnTo>
                      <a:pt x="17734" y="399413"/>
                    </a:lnTo>
                    <a:lnTo>
                      <a:pt x="7881" y="444270"/>
                    </a:lnTo>
                    <a:lnTo>
                      <a:pt x="1970" y="489662"/>
                    </a:lnTo>
                    <a:lnTo>
                      <a:pt x="0" y="535321"/>
                    </a:lnTo>
                    <a:lnTo>
                      <a:pt x="1970" y="580980"/>
                    </a:lnTo>
                    <a:lnTo>
                      <a:pt x="7881" y="626372"/>
                    </a:lnTo>
                    <a:lnTo>
                      <a:pt x="17734" y="671228"/>
                    </a:lnTo>
                    <a:lnTo>
                      <a:pt x="31527" y="715283"/>
                    </a:lnTo>
                    <a:lnTo>
                      <a:pt x="49262" y="758267"/>
                    </a:lnTo>
                    <a:lnTo>
                      <a:pt x="70937" y="799914"/>
                    </a:lnTo>
                    <a:lnTo>
                      <a:pt x="96554" y="839957"/>
                    </a:lnTo>
                    <a:lnTo>
                      <a:pt x="126111" y="878127"/>
                    </a:lnTo>
                    <a:lnTo>
                      <a:pt x="159609" y="914157"/>
                    </a:lnTo>
                    <a:lnTo>
                      <a:pt x="194272" y="945454"/>
                    </a:lnTo>
                    <a:lnTo>
                      <a:pt x="230900" y="973273"/>
                    </a:lnTo>
                    <a:lnTo>
                      <a:pt x="269264" y="997616"/>
                    </a:lnTo>
                    <a:lnTo>
                      <a:pt x="309131" y="1018480"/>
                    </a:lnTo>
                    <a:lnTo>
                      <a:pt x="350270" y="1035867"/>
                    </a:lnTo>
                    <a:lnTo>
                      <a:pt x="392450" y="1049777"/>
                    </a:lnTo>
                    <a:lnTo>
                      <a:pt x="435440" y="1060210"/>
                    </a:lnTo>
                    <a:lnTo>
                      <a:pt x="479009" y="1067165"/>
                    </a:lnTo>
                    <a:lnTo>
                      <a:pt x="522924" y="1070642"/>
                    </a:lnTo>
                    <a:lnTo>
                      <a:pt x="566955" y="1070642"/>
                    </a:lnTo>
                    <a:lnTo>
                      <a:pt x="610870" y="1067165"/>
                    </a:lnTo>
                    <a:lnTo>
                      <a:pt x="654438" y="1060210"/>
                    </a:lnTo>
                    <a:lnTo>
                      <a:pt x="697428" y="1049777"/>
                    </a:lnTo>
                    <a:lnTo>
                      <a:pt x="739608" y="1035867"/>
                    </a:lnTo>
                    <a:lnTo>
                      <a:pt x="780748" y="1018480"/>
                    </a:lnTo>
                    <a:lnTo>
                      <a:pt x="820615" y="997616"/>
                    </a:lnTo>
                    <a:lnTo>
                      <a:pt x="858978" y="973273"/>
                    </a:lnTo>
                    <a:lnTo>
                      <a:pt x="895607" y="945454"/>
                    </a:lnTo>
                    <a:lnTo>
                      <a:pt x="930269" y="914157"/>
                    </a:lnTo>
                    <a:lnTo>
                      <a:pt x="963767" y="878127"/>
                    </a:lnTo>
                    <a:lnTo>
                      <a:pt x="993325" y="839957"/>
                    </a:lnTo>
                    <a:lnTo>
                      <a:pt x="1018941" y="799914"/>
                    </a:lnTo>
                    <a:lnTo>
                      <a:pt x="1040617" y="758267"/>
                    </a:lnTo>
                    <a:lnTo>
                      <a:pt x="1058351" y="715283"/>
                    </a:lnTo>
                    <a:lnTo>
                      <a:pt x="1072144" y="671228"/>
                    </a:lnTo>
                    <a:lnTo>
                      <a:pt x="1081997" y="626372"/>
                    </a:lnTo>
                    <a:lnTo>
                      <a:pt x="1087908" y="580980"/>
                    </a:lnTo>
                    <a:lnTo>
                      <a:pt x="1089879" y="535321"/>
                    </a:lnTo>
                    <a:lnTo>
                      <a:pt x="1087908" y="489662"/>
                    </a:lnTo>
                    <a:lnTo>
                      <a:pt x="1081997" y="444270"/>
                    </a:lnTo>
                    <a:lnTo>
                      <a:pt x="1072144" y="399413"/>
                    </a:lnTo>
                    <a:lnTo>
                      <a:pt x="1058351" y="355359"/>
                    </a:lnTo>
                    <a:lnTo>
                      <a:pt x="1040617" y="312374"/>
                    </a:lnTo>
                    <a:lnTo>
                      <a:pt x="1018941" y="270727"/>
                    </a:lnTo>
                    <a:lnTo>
                      <a:pt x="993325" y="230685"/>
                    </a:lnTo>
                    <a:lnTo>
                      <a:pt x="963767" y="192515"/>
                    </a:lnTo>
                    <a:lnTo>
                      <a:pt x="930269" y="156485"/>
                    </a:lnTo>
                    <a:lnTo>
                      <a:pt x="895607" y="125188"/>
                    </a:lnTo>
                    <a:lnTo>
                      <a:pt x="858978" y="97368"/>
                    </a:lnTo>
                    <a:lnTo>
                      <a:pt x="820615" y="73026"/>
                    </a:lnTo>
                    <a:lnTo>
                      <a:pt x="780748" y="52161"/>
                    </a:lnTo>
                    <a:lnTo>
                      <a:pt x="739608" y="34774"/>
                    </a:lnTo>
                    <a:lnTo>
                      <a:pt x="697428" y="20864"/>
                    </a:lnTo>
                    <a:lnTo>
                      <a:pt x="654438" y="10432"/>
                    </a:lnTo>
                    <a:lnTo>
                      <a:pt x="610870" y="3477"/>
                    </a:lnTo>
                    <a:lnTo>
                      <a:pt x="566955" y="0"/>
                    </a:lnTo>
                    <a:close/>
                  </a:path>
                </a:pathLst>
              </a:custGeom>
              <a:solidFill>
                <a:srgbClr val="D6D6D6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2313586" y="941974"/>
                <a:ext cx="1090295" cy="1071245"/>
              </a:xfrm>
              <a:custGeom>
                <a:avLst/>
                <a:gdLst/>
                <a:ahLst/>
                <a:cxnLst/>
                <a:rect l="l" t="t" r="r" b="b"/>
                <a:pathLst>
                  <a:path w="1090295" h="1071245">
                    <a:moveTo>
                      <a:pt x="930269" y="156485"/>
                    </a:moveTo>
                    <a:lnTo>
                      <a:pt x="963767" y="192515"/>
                    </a:lnTo>
                    <a:lnTo>
                      <a:pt x="993325" y="230685"/>
                    </a:lnTo>
                    <a:lnTo>
                      <a:pt x="1018941" y="270727"/>
                    </a:lnTo>
                    <a:lnTo>
                      <a:pt x="1040617" y="312374"/>
                    </a:lnTo>
                    <a:lnTo>
                      <a:pt x="1058351" y="355359"/>
                    </a:lnTo>
                    <a:lnTo>
                      <a:pt x="1072144" y="399413"/>
                    </a:lnTo>
                    <a:lnTo>
                      <a:pt x="1081997" y="444270"/>
                    </a:lnTo>
                    <a:lnTo>
                      <a:pt x="1087908" y="489662"/>
                    </a:lnTo>
                    <a:lnTo>
                      <a:pt x="1089879" y="535321"/>
                    </a:lnTo>
                    <a:lnTo>
                      <a:pt x="1087908" y="580980"/>
                    </a:lnTo>
                    <a:lnTo>
                      <a:pt x="1081997" y="626372"/>
                    </a:lnTo>
                    <a:lnTo>
                      <a:pt x="1072144" y="671228"/>
                    </a:lnTo>
                    <a:lnTo>
                      <a:pt x="1058351" y="715283"/>
                    </a:lnTo>
                    <a:lnTo>
                      <a:pt x="1040617" y="758267"/>
                    </a:lnTo>
                    <a:lnTo>
                      <a:pt x="1018941" y="799914"/>
                    </a:lnTo>
                    <a:lnTo>
                      <a:pt x="993325" y="839957"/>
                    </a:lnTo>
                    <a:lnTo>
                      <a:pt x="963767" y="878127"/>
                    </a:lnTo>
                    <a:lnTo>
                      <a:pt x="930269" y="914157"/>
                    </a:lnTo>
                    <a:lnTo>
                      <a:pt x="895607" y="945454"/>
                    </a:lnTo>
                    <a:lnTo>
                      <a:pt x="858978" y="973273"/>
                    </a:lnTo>
                    <a:lnTo>
                      <a:pt x="820615" y="997616"/>
                    </a:lnTo>
                    <a:lnTo>
                      <a:pt x="780748" y="1018480"/>
                    </a:lnTo>
                    <a:lnTo>
                      <a:pt x="739608" y="1035867"/>
                    </a:lnTo>
                    <a:lnTo>
                      <a:pt x="697428" y="1049777"/>
                    </a:lnTo>
                    <a:lnTo>
                      <a:pt x="654438" y="1060210"/>
                    </a:lnTo>
                    <a:lnTo>
                      <a:pt x="610870" y="1067165"/>
                    </a:lnTo>
                    <a:lnTo>
                      <a:pt x="566955" y="1070642"/>
                    </a:lnTo>
                    <a:lnTo>
                      <a:pt x="522924" y="1070642"/>
                    </a:lnTo>
                    <a:lnTo>
                      <a:pt x="479009" y="1067165"/>
                    </a:lnTo>
                    <a:lnTo>
                      <a:pt x="435440" y="1060210"/>
                    </a:lnTo>
                    <a:lnTo>
                      <a:pt x="392450" y="1049777"/>
                    </a:lnTo>
                    <a:lnTo>
                      <a:pt x="350270" y="1035867"/>
                    </a:lnTo>
                    <a:lnTo>
                      <a:pt x="309131" y="1018480"/>
                    </a:lnTo>
                    <a:lnTo>
                      <a:pt x="269264" y="997616"/>
                    </a:lnTo>
                    <a:lnTo>
                      <a:pt x="230900" y="973273"/>
                    </a:lnTo>
                    <a:lnTo>
                      <a:pt x="194272" y="945454"/>
                    </a:lnTo>
                    <a:lnTo>
                      <a:pt x="159609" y="914157"/>
                    </a:lnTo>
                    <a:lnTo>
                      <a:pt x="126111" y="878127"/>
                    </a:lnTo>
                    <a:lnTo>
                      <a:pt x="96554" y="839957"/>
                    </a:lnTo>
                    <a:lnTo>
                      <a:pt x="70937" y="799914"/>
                    </a:lnTo>
                    <a:lnTo>
                      <a:pt x="49262" y="758267"/>
                    </a:lnTo>
                    <a:lnTo>
                      <a:pt x="31527" y="715283"/>
                    </a:lnTo>
                    <a:lnTo>
                      <a:pt x="17734" y="671228"/>
                    </a:lnTo>
                    <a:lnTo>
                      <a:pt x="7881" y="626372"/>
                    </a:lnTo>
                    <a:lnTo>
                      <a:pt x="1970" y="580980"/>
                    </a:lnTo>
                    <a:lnTo>
                      <a:pt x="0" y="535321"/>
                    </a:lnTo>
                    <a:lnTo>
                      <a:pt x="1970" y="489662"/>
                    </a:lnTo>
                    <a:lnTo>
                      <a:pt x="7881" y="444270"/>
                    </a:lnTo>
                    <a:lnTo>
                      <a:pt x="17734" y="399413"/>
                    </a:lnTo>
                    <a:lnTo>
                      <a:pt x="31527" y="355359"/>
                    </a:lnTo>
                    <a:lnTo>
                      <a:pt x="49262" y="312374"/>
                    </a:lnTo>
                    <a:lnTo>
                      <a:pt x="70937" y="270727"/>
                    </a:lnTo>
                    <a:lnTo>
                      <a:pt x="96554" y="230685"/>
                    </a:lnTo>
                    <a:lnTo>
                      <a:pt x="126111" y="192515"/>
                    </a:lnTo>
                    <a:lnTo>
                      <a:pt x="159609" y="156485"/>
                    </a:lnTo>
                    <a:lnTo>
                      <a:pt x="194272" y="125188"/>
                    </a:lnTo>
                    <a:lnTo>
                      <a:pt x="230900" y="97368"/>
                    </a:lnTo>
                    <a:lnTo>
                      <a:pt x="269264" y="73026"/>
                    </a:lnTo>
                    <a:lnTo>
                      <a:pt x="309131" y="52161"/>
                    </a:lnTo>
                    <a:lnTo>
                      <a:pt x="350270" y="34774"/>
                    </a:lnTo>
                    <a:lnTo>
                      <a:pt x="392450" y="20864"/>
                    </a:lnTo>
                    <a:lnTo>
                      <a:pt x="435440" y="10432"/>
                    </a:lnTo>
                    <a:lnTo>
                      <a:pt x="479009" y="3477"/>
                    </a:lnTo>
                    <a:lnTo>
                      <a:pt x="522924" y="0"/>
                    </a:lnTo>
                    <a:lnTo>
                      <a:pt x="566955" y="0"/>
                    </a:lnTo>
                    <a:lnTo>
                      <a:pt x="610870" y="3477"/>
                    </a:lnTo>
                    <a:lnTo>
                      <a:pt x="654438" y="10432"/>
                    </a:lnTo>
                    <a:lnTo>
                      <a:pt x="697428" y="20864"/>
                    </a:lnTo>
                    <a:lnTo>
                      <a:pt x="739608" y="34774"/>
                    </a:lnTo>
                    <a:lnTo>
                      <a:pt x="780748" y="52161"/>
                    </a:lnTo>
                    <a:lnTo>
                      <a:pt x="820615" y="73026"/>
                    </a:lnTo>
                    <a:lnTo>
                      <a:pt x="858978" y="97368"/>
                    </a:lnTo>
                    <a:lnTo>
                      <a:pt x="895607" y="125188"/>
                    </a:lnTo>
                    <a:lnTo>
                      <a:pt x="930269" y="156485"/>
                    </a:lnTo>
                  </a:path>
                </a:pathLst>
              </a:custGeom>
              <a:ln w="10103">
                <a:solidFill>
                  <a:srgbClr val="9A9A9A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309802" y="433931"/>
                <a:ext cx="1090295" cy="1071245"/>
              </a:xfrm>
              <a:custGeom>
                <a:avLst/>
                <a:gdLst/>
                <a:ahLst/>
                <a:cxnLst/>
                <a:rect l="l" t="t" r="r" b="b"/>
                <a:pathLst>
                  <a:path w="1090295" h="1071245">
                    <a:moveTo>
                      <a:pt x="930269" y="156485"/>
                    </a:moveTo>
                    <a:lnTo>
                      <a:pt x="963767" y="192515"/>
                    </a:lnTo>
                    <a:lnTo>
                      <a:pt x="993325" y="230685"/>
                    </a:lnTo>
                    <a:lnTo>
                      <a:pt x="1018941" y="270727"/>
                    </a:lnTo>
                    <a:lnTo>
                      <a:pt x="1040617" y="312374"/>
                    </a:lnTo>
                    <a:lnTo>
                      <a:pt x="1058351" y="355359"/>
                    </a:lnTo>
                    <a:lnTo>
                      <a:pt x="1072144" y="399413"/>
                    </a:lnTo>
                    <a:lnTo>
                      <a:pt x="1081997" y="444270"/>
                    </a:lnTo>
                    <a:lnTo>
                      <a:pt x="1087908" y="489662"/>
                    </a:lnTo>
                    <a:lnTo>
                      <a:pt x="1089879" y="535321"/>
                    </a:lnTo>
                    <a:lnTo>
                      <a:pt x="1087908" y="580980"/>
                    </a:lnTo>
                    <a:lnTo>
                      <a:pt x="1081997" y="626372"/>
                    </a:lnTo>
                    <a:lnTo>
                      <a:pt x="1072144" y="671228"/>
                    </a:lnTo>
                    <a:lnTo>
                      <a:pt x="1058351" y="715283"/>
                    </a:lnTo>
                    <a:lnTo>
                      <a:pt x="1040617" y="758267"/>
                    </a:lnTo>
                    <a:lnTo>
                      <a:pt x="1018941" y="799914"/>
                    </a:lnTo>
                    <a:lnTo>
                      <a:pt x="993325" y="839957"/>
                    </a:lnTo>
                    <a:lnTo>
                      <a:pt x="963767" y="878127"/>
                    </a:lnTo>
                    <a:lnTo>
                      <a:pt x="930269" y="914157"/>
                    </a:lnTo>
                    <a:lnTo>
                      <a:pt x="895607" y="945454"/>
                    </a:lnTo>
                    <a:lnTo>
                      <a:pt x="858978" y="973273"/>
                    </a:lnTo>
                    <a:lnTo>
                      <a:pt x="820615" y="997616"/>
                    </a:lnTo>
                    <a:lnTo>
                      <a:pt x="780748" y="1018480"/>
                    </a:lnTo>
                    <a:lnTo>
                      <a:pt x="739608" y="1035867"/>
                    </a:lnTo>
                    <a:lnTo>
                      <a:pt x="697428" y="1049777"/>
                    </a:lnTo>
                    <a:lnTo>
                      <a:pt x="654438" y="1060210"/>
                    </a:lnTo>
                    <a:lnTo>
                      <a:pt x="610870" y="1067165"/>
                    </a:lnTo>
                    <a:lnTo>
                      <a:pt x="566955" y="1070642"/>
                    </a:lnTo>
                    <a:lnTo>
                      <a:pt x="522924" y="1070642"/>
                    </a:lnTo>
                    <a:lnTo>
                      <a:pt x="479009" y="1067165"/>
                    </a:lnTo>
                    <a:lnTo>
                      <a:pt x="435440" y="1060210"/>
                    </a:lnTo>
                    <a:lnTo>
                      <a:pt x="392450" y="1049777"/>
                    </a:lnTo>
                    <a:lnTo>
                      <a:pt x="350270" y="1035867"/>
                    </a:lnTo>
                    <a:lnTo>
                      <a:pt x="309131" y="1018480"/>
                    </a:lnTo>
                    <a:lnTo>
                      <a:pt x="269264" y="997616"/>
                    </a:lnTo>
                    <a:lnTo>
                      <a:pt x="230900" y="973273"/>
                    </a:lnTo>
                    <a:lnTo>
                      <a:pt x="194272" y="945454"/>
                    </a:lnTo>
                    <a:lnTo>
                      <a:pt x="159609" y="914157"/>
                    </a:lnTo>
                    <a:lnTo>
                      <a:pt x="126111" y="878127"/>
                    </a:lnTo>
                    <a:lnTo>
                      <a:pt x="96554" y="839957"/>
                    </a:lnTo>
                    <a:lnTo>
                      <a:pt x="70937" y="799914"/>
                    </a:lnTo>
                    <a:lnTo>
                      <a:pt x="49262" y="758267"/>
                    </a:lnTo>
                    <a:lnTo>
                      <a:pt x="31527" y="715283"/>
                    </a:lnTo>
                    <a:lnTo>
                      <a:pt x="17734" y="671228"/>
                    </a:lnTo>
                    <a:lnTo>
                      <a:pt x="7881" y="626372"/>
                    </a:lnTo>
                    <a:lnTo>
                      <a:pt x="1970" y="580980"/>
                    </a:lnTo>
                    <a:lnTo>
                      <a:pt x="0" y="535321"/>
                    </a:lnTo>
                    <a:lnTo>
                      <a:pt x="1970" y="489662"/>
                    </a:lnTo>
                    <a:lnTo>
                      <a:pt x="7881" y="444270"/>
                    </a:lnTo>
                    <a:lnTo>
                      <a:pt x="17734" y="399413"/>
                    </a:lnTo>
                    <a:lnTo>
                      <a:pt x="31527" y="355359"/>
                    </a:lnTo>
                    <a:lnTo>
                      <a:pt x="49262" y="312374"/>
                    </a:lnTo>
                    <a:lnTo>
                      <a:pt x="70937" y="270727"/>
                    </a:lnTo>
                    <a:lnTo>
                      <a:pt x="96554" y="230685"/>
                    </a:lnTo>
                    <a:lnTo>
                      <a:pt x="126111" y="192515"/>
                    </a:lnTo>
                    <a:lnTo>
                      <a:pt x="159609" y="156485"/>
                    </a:lnTo>
                    <a:lnTo>
                      <a:pt x="194272" y="125188"/>
                    </a:lnTo>
                    <a:lnTo>
                      <a:pt x="230900" y="97368"/>
                    </a:lnTo>
                    <a:lnTo>
                      <a:pt x="269264" y="73026"/>
                    </a:lnTo>
                    <a:lnTo>
                      <a:pt x="309131" y="52161"/>
                    </a:lnTo>
                    <a:lnTo>
                      <a:pt x="350270" y="34774"/>
                    </a:lnTo>
                    <a:lnTo>
                      <a:pt x="392450" y="20864"/>
                    </a:lnTo>
                    <a:lnTo>
                      <a:pt x="435440" y="10432"/>
                    </a:lnTo>
                    <a:lnTo>
                      <a:pt x="479009" y="3477"/>
                    </a:lnTo>
                    <a:lnTo>
                      <a:pt x="522924" y="0"/>
                    </a:lnTo>
                    <a:lnTo>
                      <a:pt x="566955" y="0"/>
                    </a:lnTo>
                    <a:lnTo>
                      <a:pt x="610870" y="3477"/>
                    </a:lnTo>
                    <a:lnTo>
                      <a:pt x="654438" y="10432"/>
                    </a:lnTo>
                    <a:lnTo>
                      <a:pt x="697428" y="20864"/>
                    </a:lnTo>
                    <a:lnTo>
                      <a:pt x="739608" y="34774"/>
                    </a:lnTo>
                    <a:lnTo>
                      <a:pt x="780748" y="52161"/>
                    </a:lnTo>
                    <a:lnTo>
                      <a:pt x="820615" y="73026"/>
                    </a:lnTo>
                    <a:lnTo>
                      <a:pt x="858978" y="97368"/>
                    </a:lnTo>
                    <a:lnTo>
                      <a:pt x="895607" y="125188"/>
                    </a:lnTo>
                    <a:lnTo>
                      <a:pt x="930269" y="156485"/>
                    </a:lnTo>
                  </a:path>
                </a:pathLst>
              </a:custGeom>
              <a:ln w="10103">
                <a:solidFill>
                  <a:srgbClr val="9A9A9A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767597" y="677852"/>
                <a:ext cx="1090295" cy="1071245"/>
              </a:xfrm>
              <a:custGeom>
                <a:avLst/>
                <a:gdLst/>
                <a:ahLst/>
                <a:cxnLst/>
                <a:rect l="l" t="t" r="r" b="b"/>
                <a:pathLst>
                  <a:path w="1090295" h="1071245">
                    <a:moveTo>
                      <a:pt x="930269" y="156485"/>
                    </a:moveTo>
                    <a:lnTo>
                      <a:pt x="963767" y="192515"/>
                    </a:lnTo>
                    <a:lnTo>
                      <a:pt x="993325" y="230685"/>
                    </a:lnTo>
                    <a:lnTo>
                      <a:pt x="1018941" y="270727"/>
                    </a:lnTo>
                    <a:lnTo>
                      <a:pt x="1040617" y="312374"/>
                    </a:lnTo>
                    <a:lnTo>
                      <a:pt x="1058351" y="355359"/>
                    </a:lnTo>
                    <a:lnTo>
                      <a:pt x="1072144" y="399413"/>
                    </a:lnTo>
                    <a:lnTo>
                      <a:pt x="1081997" y="444270"/>
                    </a:lnTo>
                    <a:lnTo>
                      <a:pt x="1087908" y="489662"/>
                    </a:lnTo>
                    <a:lnTo>
                      <a:pt x="1089879" y="535321"/>
                    </a:lnTo>
                    <a:lnTo>
                      <a:pt x="1087908" y="580980"/>
                    </a:lnTo>
                    <a:lnTo>
                      <a:pt x="1081997" y="626372"/>
                    </a:lnTo>
                    <a:lnTo>
                      <a:pt x="1072144" y="671228"/>
                    </a:lnTo>
                    <a:lnTo>
                      <a:pt x="1058351" y="715283"/>
                    </a:lnTo>
                    <a:lnTo>
                      <a:pt x="1040617" y="758267"/>
                    </a:lnTo>
                    <a:lnTo>
                      <a:pt x="1018941" y="799914"/>
                    </a:lnTo>
                    <a:lnTo>
                      <a:pt x="993325" y="839957"/>
                    </a:lnTo>
                    <a:lnTo>
                      <a:pt x="963767" y="878127"/>
                    </a:lnTo>
                    <a:lnTo>
                      <a:pt x="930269" y="914157"/>
                    </a:lnTo>
                    <a:lnTo>
                      <a:pt x="895607" y="945454"/>
                    </a:lnTo>
                    <a:lnTo>
                      <a:pt x="858978" y="973273"/>
                    </a:lnTo>
                    <a:lnTo>
                      <a:pt x="820615" y="997616"/>
                    </a:lnTo>
                    <a:lnTo>
                      <a:pt x="780748" y="1018480"/>
                    </a:lnTo>
                    <a:lnTo>
                      <a:pt x="739608" y="1035867"/>
                    </a:lnTo>
                    <a:lnTo>
                      <a:pt x="697428" y="1049777"/>
                    </a:lnTo>
                    <a:lnTo>
                      <a:pt x="654438" y="1060210"/>
                    </a:lnTo>
                    <a:lnTo>
                      <a:pt x="610870" y="1067165"/>
                    </a:lnTo>
                    <a:lnTo>
                      <a:pt x="566955" y="1070642"/>
                    </a:lnTo>
                    <a:lnTo>
                      <a:pt x="522924" y="1070642"/>
                    </a:lnTo>
                    <a:lnTo>
                      <a:pt x="479009" y="1067165"/>
                    </a:lnTo>
                    <a:lnTo>
                      <a:pt x="435440" y="1060210"/>
                    </a:lnTo>
                    <a:lnTo>
                      <a:pt x="392450" y="1049777"/>
                    </a:lnTo>
                    <a:lnTo>
                      <a:pt x="350270" y="1035867"/>
                    </a:lnTo>
                    <a:lnTo>
                      <a:pt x="309131" y="1018480"/>
                    </a:lnTo>
                    <a:lnTo>
                      <a:pt x="269264" y="997616"/>
                    </a:lnTo>
                    <a:lnTo>
                      <a:pt x="230900" y="973273"/>
                    </a:lnTo>
                    <a:lnTo>
                      <a:pt x="194272" y="945454"/>
                    </a:lnTo>
                    <a:lnTo>
                      <a:pt x="159609" y="914157"/>
                    </a:lnTo>
                    <a:lnTo>
                      <a:pt x="126111" y="878127"/>
                    </a:lnTo>
                    <a:lnTo>
                      <a:pt x="96554" y="839957"/>
                    </a:lnTo>
                    <a:lnTo>
                      <a:pt x="70937" y="799914"/>
                    </a:lnTo>
                    <a:lnTo>
                      <a:pt x="49262" y="758267"/>
                    </a:lnTo>
                    <a:lnTo>
                      <a:pt x="31527" y="715283"/>
                    </a:lnTo>
                    <a:lnTo>
                      <a:pt x="17734" y="671228"/>
                    </a:lnTo>
                    <a:lnTo>
                      <a:pt x="7881" y="626372"/>
                    </a:lnTo>
                    <a:lnTo>
                      <a:pt x="1970" y="580980"/>
                    </a:lnTo>
                    <a:lnTo>
                      <a:pt x="0" y="535321"/>
                    </a:lnTo>
                    <a:lnTo>
                      <a:pt x="1970" y="489662"/>
                    </a:lnTo>
                    <a:lnTo>
                      <a:pt x="7881" y="444270"/>
                    </a:lnTo>
                    <a:lnTo>
                      <a:pt x="17734" y="399413"/>
                    </a:lnTo>
                    <a:lnTo>
                      <a:pt x="31527" y="355359"/>
                    </a:lnTo>
                    <a:lnTo>
                      <a:pt x="49262" y="312374"/>
                    </a:lnTo>
                    <a:lnTo>
                      <a:pt x="70937" y="270727"/>
                    </a:lnTo>
                    <a:lnTo>
                      <a:pt x="96554" y="230685"/>
                    </a:lnTo>
                    <a:lnTo>
                      <a:pt x="126111" y="192515"/>
                    </a:lnTo>
                    <a:lnTo>
                      <a:pt x="159609" y="156485"/>
                    </a:lnTo>
                    <a:lnTo>
                      <a:pt x="194272" y="125188"/>
                    </a:lnTo>
                    <a:lnTo>
                      <a:pt x="230900" y="97368"/>
                    </a:lnTo>
                    <a:lnTo>
                      <a:pt x="269264" y="73026"/>
                    </a:lnTo>
                    <a:lnTo>
                      <a:pt x="309131" y="52161"/>
                    </a:lnTo>
                    <a:lnTo>
                      <a:pt x="350270" y="34774"/>
                    </a:lnTo>
                    <a:lnTo>
                      <a:pt x="392450" y="20864"/>
                    </a:lnTo>
                    <a:lnTo>
                      <a:pt x="435440" y="10432"/>
                    </a:lnTo>
                    <a:lnTo>
                      <a:pt x="479009" y="3477"/>
                    </a:lnTo>
                    <a:lnTo>
                      <a:pt x="522924" y="0"/>
                    </a:lnTo>
                    <a:lnTo>
                      <a:pt x="566955" y="0"/>
                    </a:lnTo>
                    <a:lnTo>
                      <a:pt x="610870" y="3477"/>
                    </a:lnTo>
                    <a:lnTo>
                      <a:pt x="654438" y="10432"/>
                    </a:lnTo>
                    <a:lnTo>
                      <a:pt x="697428" y="20864"/>
                    </a:lnTo>
                    <a:lnTo>
                      <a:pt x="739608" y="34774"/>
                    </a:lnTo>
                    <a:lnTo>
                      <a:pt x="780748" y="52161"/>
                    </a:lnTo>
                    <a:lnTo>
                      <a:pt x="820615" y="73026"/>
                    </a:lnTo>
                    <a:lnTo>
                      <a:pt x="858978" y="97368"/>
                    </a:lnTo>
                    <a:lnTo>
                      <a:pt x="895607" y="125188"/>
                    </a:lnTo>
                    <a:lnTo>
                      <a:pt x="930269" y="156485"/>
                    </a:lnTo>
                  </a:path>
                </a:pathLst>
              </a:custGeom>
              <a:ln w="10103">
                <a:solidFill>
                  <a:srgbClr val="9A9A9A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767597" y="1189648"/>
                <a:ext cx="1090295" cy="1071245"/>
              </a:xfrm>
              <a:custGeom>
                <a:avLst/>
                <a:gdLst/>
                <a:ahLst/>
                <a:cxnLst/>
                <a:rect l="l" t="t" r="r" b="b"/>
                <a:pathLst>
                  <a:path w="1090295" h="1071245">
                    <a:moveTo>
                      <a:pt x="930269" y="156485"/>
                    </a:moveTo>
                    <a:lnTo>
                      <a:pt x="963767" y="192515"/>
                    </a:lnTo>
                    <a:lnTo>
                      <a:pt x="993325" y="230685"/>
                    </a:lnTo>
                    <a:lnTo>
                      <a:pt x="1018941" y="270727"/>
                    </a:lnTo>
                    <a:lnTo>
                      <a:pt x="1040617" y="312374"/>
                    </a:lnTo>
                    <a:lnTo>
                      <a:pt x="1058351" y="355359"/>
                    </a:lnTo>
                    <a:lnTo>
                      <a:pt x="1072144" y="399413"/>
                    </a:lnTo>
                    <a:lnTo>
                      <a:pt x="1081997" y="444270"/>
                    </a:lnTo>
                    <a:lnTo>
                      <a:pt x="1087908" y="489662"/>
                    </a:lnTo>
                    <a:lnTo>
                      <a:pt x="1089879" y="535321"/>
                    </a:lnTo>
                    <a:lnTo>
                      <a:pt x="1087908" y="580980"/>
                    </a:lnTo>
                    <a:lnTo>
                      <a:pt x="1081997" y="626372"/>
                    </a:lnTo>
                    <a:lnTo>
                      <a:pt x="1072144" y="671228"/>
                    </a:lnTo>
                    <a:lnTo>
                      <a:pt x="1058351" y="715283"/>
                    </a:lnTo>
                    <a:lnTo>
                      <a:pt x="1040617" y="758267"/>
                    </a:lnTo>
                    <a:lnTo>
                      <a:pt x="1018941" y="799914"/>
                    </a:lnTo>
                    <a:lnTo>
                      <a:pt x="993325" y="839957"/>
                    </a:lnTo>
                    <a:lnTo>
                      <a:pt x="963767" y="878127"/>
                    </a:lnTo>
                    <a:lnTo>
                      <a:pt x="930269" y="914157"/>
                    </a:lnTo>
                    <a:lnTo>
                      <a:pt x="895607" y="945454"/>
                    </a:lnTo>
                    <a:lnTo>
                      <a:pt x="858978" y="973273"/>
                    </a:lnTo>
                    <a:lnTo>
                      <a:pt x="820615" y="997616"/>
                    </a:lnTo>
                    <a:lnTo>
                      <a:pt x="780748" y="1018480"/>
                    </a:lnTo>
                    <a:lnTo>
                      <a:pt x="739608" y="1035867"/>
                    </a:lnTo>
                    <a:lnTo>
                      <a:pt x="697428" y="1049777"/>
                    </a:lnTo>
                    <a:lnTo>
                      <a:pt x="654438" y="1060210"/>
                    </a:lnTo>
                    <a:lnTo>
                      <a:pt x="610870" y="1067165"/>
                    </a:lnTo>
                    <a:lnTo>
                      <a:pt x="566955" y="1070642"/>
                    </a:lnTo>
                    <a:lnTo>
                      <a:pt x="522924" y="1070642"/>
                    </a:lnTo>
                    <a:lnTo>
                      <a:pt x="479009" y="1067165"/>
                    </a:lnTo>
                    <a:lnTo>
                      <a:pt x="435440" y="1060210"/>
                    </a:lnTo>
                    <a:lnTo>
                      <a:pt x="392450" y="1049777"/>
                    </a:lnTo>
                    <a:lnTo>
                      <a:pt x="350270" y="1035867"/>
                    </a:lnTo>
                    <a:lnTo>
                      <a:pt x="309131" y="1018480"/>
                    </a:lnTo>
                    <a:lnTo>
                      <a:pt x="269264" y="997616"/>
                    </a:lnTo>
                    <a:lnTo>
                      <a:pt x="230900" y="973273"/>
                    </a:lnTo>
                    <a:lnTo>
                      <a:pt x="194272" y="945454"/>
                    </a:lnTo>
                    <a:lnTo>
                      <a:pt x="159609" y="914157"/>
                    </a:lnTo>
                    <a:lnTo>
                      <a:pt x="126111" y="878127"/>
                    </a:lnTo>
                    <a:lnTo>
                      <a:pt x="96554" y="839957"/>
                    </a:lnTo>
                    <a:lnTo>
                      <a:pt x="70937" y="799914"/>
                    </a:lnTo>
                    <a:lnTo>
                      <a:pt x="49262" y="758267"/>
                    </a:lnTo>
                    <a:lnTo>
                      <a:pt x="31527" y="715283"/>
                    </a:lnTo>
                    <a:lnTo>
                      <a:pt x="17734" y="671228"/>
                    </a:lnTo>
                    <a:lnTo>
                      <a:pt x="7881" y="626372"/>
                    </a:lnTo>
                    <a:lnTo>
                      <a:pt x="1970" y="580980"/>
                    </a:lnTo>
                    <a:lnTo>
                      <a:pt x="0" y="535321"/>
                    </a:lnTo>
                    <a:lnTo>
                      <a:pt x="1970" y="489662"/>
                    </a:lnTo>
                    <a:lnTo>
                      <a:pt x="7881" y="444270"/>
                    </a:lnTo>
                    <a:lnTo>
                      <a:pt x="17734" y="399413"/>
                    </a:lnTo>
                    <a:lnTo>
                      <a:pt x="31527" y="355359"/>
                    </a:lnTo>
                    <a:lnTo>
                      <a:pt x="49262" y="312374"/>
                    </a:lnTo>
                    <a:lnTo>
                      <a:pt x="70937" y="270727"/>
                    </a:lnTo>
                    <a:lnTo>
                      <a:pt x="96554" y="230685"/>
                    </a:lnTo>
                    <a:lnTo>
                      <a:pt x="126111" y="192515"/>
                    </a:lnTo>
                    <a:lnTo>
                      <a:pt x="159609" y="156485"/>
                    </a:lnTo>
                    <a:lnTo>
                      <a:pt x="194272" y="125188"/>
                    </a:lnTo>
                    <a:lnTo>
                      <a:pt x="230900" y="97368"/>
                    </a:lnTo>
                    <a:lnTo>
                      <a:pt x="269264" y="73026"/>
                    </a:lnTo>
                    <a:lnTo>
                      <a:pt x="309131" y="52161"/>
                    </a:lnTo>
                    <a:lnTo>
                      <a:pt x="350270" y="34774"/>
                    </a:lnTo>
                    <a:lnTo>
                      <a:pt x="392450" y="20864"/>
                    </a:lnTo>
                    <a:lnTo>
                      <a:pt x="435440" y="10432"/>
                    </a:lnTo>
                    <a:lnTo>
                      <a:pt x="479009" y="3477"/>
                    </a:lnTo>
                    <a:lnTo>
                      <a:pt x="522924" y="0"/>
                    </a:lnTo>
                    <a:lnTo>
                      <a:pt x="566955" y="0"/>
                    </a:lnTo>
                    <a:lnTo>
                      <a:pt x="610870" y="3477"/>
                    </a:lnTo>
                    <a:lnTo>
                      <a:pt x="654438" y="10432"/>
                    </a:lnTo>
                    <a:lnTo>
                      <a:pt x="697428" y="20864"/>
                    </a:lnTo>
                    <a:lnTo>
                      <a:pt x="739608" y="34774"/>
                    </a:lnTo>
                    <a:lnTo>
                      <a:pt x="780748" y="52161"/>
                    </a:lnTo>
                    <a:lnTo>
                      <a:pt x="820615" y="73026"/>
                    </a:lnTo>
                    <a:lnTo>
                      <a:pt x="858978" y="97368"/>
                    </a:lnTo>
                    <a:lnTo>
                      <a:pt x="895607" y="125188"/>
                    </a:lnTo>
                    <a:lnTo>
                      <a:pt x="930269" y="156485"/>
                    </a:lnTo>
                  </a:path>
                </a:pathLst>
              </a:custGeom>
              <a:ln w="10103">
                <a:solidFill>
                  <a:srgbClr val="9A9A9A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313586" y="1433569"/>
                <a:ext cx="1090295" cy="1071245"/>
              </a:xfrm>
              <a:custGeom>
                <a:avLst/>
                <a:gdLst/>
                <a:ahLst/>
                <a:cxnLst/>
                <a:rect l="l" t="t" r="r" b="b"/>
                <a:pathLst>
                  <a:path w="1090295" h="1071245">
                    <a:moveTo>
                      <a:pt x="930269" y="156485"/>
                    </a:moveTo>
                    <a:lnTo>
                      <a:pt x="963767" y="192515"/>
                    </a:lnTo>
                    <a:lnTo>
                      <a:pt x="993325" y="230685"/>
                    </a:lnTo>
                    <a:lnTo>
                      <a:pt x="1018941" y="270727"/>
                    </a:lnTo>
                    <a:lnTo>
                      <a:pt x="1040617" y="312374"/>
                    </a:lnTo>
                    <a:lnTo>
                      <a:pt x="1058351" y="355359"/>
                    </a:lnTo>
                    <a:lnTo>
                      <a:pt x="1072144" y="399413"/>
                    </a:lnTo>
                    <a:lnTo>
                      <a:pt x="1081997" y="444270"/>
                    </a:lnTo>
                    <a:lnTo>
                      <a:pt x="1087908" y="489662"/>
                    </a:lnTo>
                    <a:lnTo>
                      <a:pt x="1089879" y="535321"/>
                    </a:lnTo>
                    <a:lnTo>
                      <a:pt x="1087908" y="580980"/>
                    </a:lnTo>
                    <a:lnTo>
                      <a:pt x="1081997" y="626372"/>
                    </a:lnTo>
                    <a:lnTo>
                      <a:pt x="1072144" y="671228"/>
                    </a:lnTo>
                    <a:lnTo>
                      <a:pt x="1058351" y="715283"/>
                    </a:lnTo>
                    <a:lnTo>
                      <a:pt x="1040617" y="758267"/>
                    </a:lnTo>
                    <a:lnTo>
                      <a:pt x="1018941" y="799914"/>
                    </a:lnTo>
                    <a:lnTo>
                      <a:pt x="993325" y="839957"/>
                    </a:lnTo>
                    <a:lnTo>
                      <a:pt x="963767" y="878127"/>
                    </a:lnTo>
                    <a:lnTo>
                      <a:pt x="930269" y="914157"/>
                    </a:lnTo>
                    <a:lnTo>
                      <a:pt x="895607" y="945454"/>
                    </a:lnTo>
                    <a:lnTo>
                      <a:pt x="858978" y="973273"/>
                    </a:lnTo>
                    <a:lnTo>
                      <a:pt x="820615" y="997616"/>
                    </a:lnTo>
                    <a:lnTo>
                      <a:pt x="780748" y="1018480"/>
                    </a:lnTo>
                    <a:lnTo>
                      <a:pt x="739608" y="1035867"/>
                    </a:lnTo>
                    <a:lnTo>
                      <a:pt x="697428" y="1049777"/>
                    </a:lnTo>
                    <a:lnTo>
                      <a:pt x="654438" y="1060210"/>
                    </a:lnTo>
                    <a:lnTo>
                      <a:pt x="610870" y="1067165"/>
                    </a:lnTo>
                    <a:lnTo>
                      <a:pt x="566955" y="1070642"/>
                    </a:lnTo>
                    <a:lnTo>
                      <a:pt x="522924" y="1070642"/>
                    </a:lnTo>
                    <a:lnTo>
                      <a:pt x="479009" y="1067165"/>
                    </a:lnTo>
                    <a:lnTo>
                      <a:pt x="435440" y="1060210"/>
                    </a:lnTo>
                    <a:lnTo>
                      <a:pt x="392450" y="1049777"/>
                    </a:lnTo>
                    <a:lnTo>
                      <a:pt x="350270" y="1035867"/>
                    </a:lnTo>
                    <a:lnTo>
                      <a:pt x="309131" y="1018480"/>
                    </a:lnTo>
                    <a:lnTo>
                      <a:pt x="269264" y="997616"/>
                    </a:lnTo>
                    <a:lnTo>
                      <a:pt x="230900" y="973273"/>
                    </a:lnTo>
                    <a:lnTo>
                      <a:pt x="194272" y="945454"/>
                    </a:lnTo>
                    <a:lnTo>
                      <a:pt x="159609" y="914157"/>
                    </a:lnTo>
                    <a:lnTo>
                      <a:pt x="126111" y="878127"/>
                    </a:lnTo>
                    <a:lnTo>
                      <a:pt x="96554" y="839957"/>
                    </a:lnTo>
                    <a:lnTo>
                      <a:pt x="70937" y="799914"/>
                    </a:lnTo>
                    <a:lnTo>
                      <a:pt x="49262" y="758267"/>
                    </a:lnTo>
                    <a:lnTo>
                      <a:pt x="31527" y="715283"/>
                    </a:lnTo>
                    <a:lnTo>
                      <a:pt x="17734" y="671228"/>
                    </a:lnTo>
                    <a:lnTo>
                      <a:pt x="7881" y="626372"/>
                    </a:lnTo>
                    <a:lnTo>
                      <a:pt x="1970" y="580980"/>
                    </a:lnTo>
                    <a:lnTo>
                      <a:pt x="0" y="535321"/>
                    </a:lnTo>
                    <a:lnTo>
                      <a:pt x="1970" y="489662"/>
                    </a:lnTo>
                    <a:lnTo>
                      <a:pt x="7881" y="444270"/>
                    </a:lnTo>
                    <a:lnTo>
                      <a:pt x="17734" y="399413"/>
                    </a:lnTo>
                    <a:lnTo>
                      <a:pt x="31527" y="355359"/>
                    </a:lnTo>
                    <a:lnTo>
                      <a:pt x="49262" y="312374"/>
                    </a:lnTo>
                    <a:lnTo>
                      <a:pt x="70937" y="270727"/>
                    </a:lnTo>
                    <a:lnTo>
                      <a:pt x="96554" y="230685"/>
                    </a:lnTo>
                    <a:lnTo>
                      <a:pt x="126111" y="192515"/>
                    </a:lnTo>
                    <a:lnTo>
                      <a:pt x="159609" y="156485"/>
                    </a:lnTo>
                    <a:lnTo>
                      <a:pt x="194272" y="125188"/>
                    </a:lnTo>
                    <a:lnTo>
                      <a:pt x="230900" y="97368"/>
                    </a:lnTo>
                    <a:lnTo>
                      <a:pt x="269264" y="73026"/>
                    </a:lnTo>
                    <a:lnTo>
                      <a:pt x="309131" y="52161"/>
                    </a:lnTo>
                    <a:lnTo>
                      <a:pt x="350270" y="34774"/>
                    </a:lnTo>
                    <a:lnTo>
                      <a:pt x="392450" y="20864"/>
                    </a:lnTo>
                    <a:lnTo>
                      <a:pt x="435440" y="10432"/>
                    </a:lnTo>
                    <a:lnTo>
                      <a:pt x="479009" y="3477"/>
                    </a:lnTo>
                    <a:lnTo>
                      <a:pt x="522924" y="0"/>
                    </a:lnTo>
                    <a:lnTo>
                      <a:pt x="566955" y="0"/>
                    </a:lnTo>
                    <a:lnTo>
                      <a:pt x="610870" y="3477"/>
                    </a:lnTo>
                    <a:lnTo>
                      <a:pt x="654438" y="10432"/>
                    </a:lnTo>
                    <a:lnTo>
                      <a:pt x="697428" y="20864"/>
                    </a:lnTo>
                    <a:lnTo>
                      <a:pt x="739608" y="34774"/>
                    </a:lnTo>
                    <a:lnTo>
                      <a:pt x="780748" y="52161"/>
                    </a:lnTo>
                    <a:lnTo>
                      <a:pt x="820615" y="73026"/>
                    </a:lnTo>
                    <a:lnTo>
                      <a:pt x="858978" y="97368"/>
                    </a:lnTo>
                    <a:lnTo>
                      <a:pt x="895607" y="125188"/>
                    </a:lnTo>
                    <a:lnTo>
                      <a:pt x="930269" y="156485"/>
                    </a:lnTo>
                  </a:path>
                </a:pathLst>
              </a:custGeom>
              <a:ln w="10103">
                <a:solidFill>
                  <a:srgbClr val="9A9A9A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859575" y="1189648"/>
                <a:ext cx="1090295" cy="1071245"/>
              </a:xfrm>
              <a:custGeom>
                <a:avLst/>
                <a:gdLst/>
                <a:ahLst/>
                <a:cxnLst/>
                <a:rect l="l" t="t" r="r" b="b"/>
                <a:pathLst>
                  <a:path w="1090295" h="1071245">
                    <a:moveTo>
                      <a:pt x="930269" y="156485"/>
                    </a:moveTo>
                    <a:lnTo>
                      <a:pt x="963767" y="192515"/>
                    </a:lnTo>
                    <a:lnTo>
                      <a:pt x="993325" y="230685"/>
                    </a:lnTo>
                    <a:lnTo>
                      <a:pt x="1018941" y="270727"/>
                    </a:lnTo>
                    <a:lnTo>
                      <a:pt x="1040617" y="312374"/>
                    </a:lnTo>
                    <a:lnTo>
                      <a:pt x="1058351" y="355359"/>
                    </a:lnTo>
                    <a:lnTo>
                      <a:pt x="1072144" y="399413"/>
                    </a:lnTo>
                    <a:lnTo>
                      <a:pt x="1081997" y="444270"/>
                    </a:lnTo>
                    <a:lnTo>
                      <a:pt x="1087908" y="489662"/>
                    </a:lnTo>
                    <a:lnTo>
                      <a:pt x="1089879" y="535321"/>
                    </a:lnTo>
                    <a:lnTo>
                      <a:pt x="1087908" y="580980"/>
                    </a:lnTo>
                    <a:lnTo>
                      <a:pt x="1081997" y="626372"/>
                    </a:lnTo>
                    <a:lnTo>
                      <a:pt x="1072144" y="671228"/>
                    </a:lnTo>
                    <a:lnTo>
                      <a:pt x="1058351" y="715283"/>
                    </a:lnTo>
                    <a:lnTo>
                      <a:pt x="1040617" y="758267"/>
                    </a:lnTo>
                    <a:lnTo>
                      <a:pt x="1018941" y="799914"/>
                    </a:lnTo>
                    <a:lnTo>
                      <a:pt x="993325" y="839957"/>
                    </a:lnTo>
                    <a:lnTo>
                      <a:pt x="963767" y="878127"/>
                    </a:lnTo>
                    <a:lnTo>
                      <a:pt x="930269" y="914157"/>
                    </a:lnTo>
                    <a:lnTo>
                      <a:pt x="895607" y="945454"/>
                    </a:lnTo>
                    <a:lnTo>
                      <a:pt x="858978" y="973273"/>
                    </a:lnTo>
                    <a:lnTo>
                      <a:pt x="820615" y="997616"/>
                    </a:lnTo>
                    <a:lnTo>
                      <a:pt x="780748" y="1018480"/>
                    </a:lnTo>
                    <a:lnTo>
                      <a:pt x="739608" y="1035867"/>
                    </a:lnTo>
                    <a:lnTo>
                      <a:pt x="697428" y="1049777"/>
                    </a:lnTo>
                    <a:lnTo>
                      <a:pt x="654438" y="1060210"/>
                    </a:lnTo>
                    <a:lnTo>
                      <a:pt x="610870" y="1067165"/>
                    </a:lnTo>
                    <a:lnTo>
                      <a:pt x="566955" y="1070642"/>
                    </a:lnTo>
                    <a:lnTo>
                      <a:pt x="522924" y="1070642"/>
                    </a:lnTo>
                    <a:lnTo>
                      <a:pt x="479009" y="1067165"/>
                    </a:lnTo>
                    <a:lnTo>
                      <a:pt x="435440" y="1060210"/>
                    </a:lnTo>
                    <a:lnTo>
                      <a:pt x="392450" y="1049777"/>
                    </a:lnTo>
                    <a:lnTo>
                      <a:pt x="350270" y="1035867"/>
                    </a:lnTo>
                    <a:lnTo>
                      <a:pt x="309131" y="1018480"/>
                    </a:lnTo>
                    <a:lnTo>
                      <a:pt x="269264" y="997616"/>
                    </a:lnTo>
                    <a:lnTo>
                      <a:pt x="230900" y="973273"/>
                    </a:lnTo>
                    <a:lnTo>
                      <a:pt x="194272" y="945454"/>
                    </a:lnTo>
                    <a:lnTo>
                      <a:pt x="159609" y="914157"/>
                    </a:lnTo>
                    <a:lnTo>
                      <a:pt x="126111" y="878127"/>
                    </a:lnTo>
                    <a:lnTo>
                      <a:pt x="96554" y="839957"/>
                    </a:lnTo>
                    <a:lnTo>
                      <a:pt x="70937" y="799914"/>
                    </a:lnTo>
                    <a:lnTo>
                      <a:pt x="49262" y="758267"/>
                    </a:lnTo>
                    <a:lnTo>
                      <a:pt x="31527" y="715283"/>
                    </a:lnTo>
                    <a:lnTo>
                      <a:pt x="17734" y="671228"/>
                    </a:lnTo>
                    <a:lnTo>
                      <a:pt x="7881" y="626372"/>
                    </a:lnTo>
                    <a:lnTo>
                      <a:pt x="1970" y="580980"/>
                    </a:lnTo>
                    <a:lnTo>
                      <a:pt x="0" y="535321"/>
                    </a:lnTo>
                    <a:lnTo>
                      <a:pt x="1970" y="489662"/>
                    </a:lnTo>
                    <a:lnTo>
                      <a:pt x="7881" y="444270"/>
                    </a:lnTo>
                    <a:lnTo>
                      <a:pt x="17734" y="399413"/>
                    </a:lnTo>
                    <a:lnTo>
                      <a:pt x="31527" y="355359"/>
                    </a:lnTo>
                    <a:lnTo>
                      <a:pt x="49262" y="312374"/>
                    </a:lnTo>
                    <a:lnTo>
                      <a:pt x="70937" y="270727"/>
                    </a:lnTo>
                    <a:lnTo>
                      <a:pt x="96554" y="230685"/>
                    </a:lnTo>
                    <a:lnTo>
                      <a:pt x="126111" y="192515"/>
                    </a:lnTo>
                    <a:lnTo>
                      <a:pt x="159609" y="156485"/>
                    </a:lnTo>
                    <a:lnTo>
                      <a:pt x="194272" y="125188"/>
                    </a:lnTo>
                    <a:lnTo>
                      <a:pt x="230900" y="97368"/>
                    </a:lnTo>
                    <a:lnTo>
                      <a:pt x="269264" y="73026"/>
                    </a:lnTo>
                    <a:lnTo>
                      <a:pt x="309131" y="52161"/>
                    </a:lnTo>
                    <a:lnTo>
                      <a:pt x="350270" y="34774"/>
                    </a:lnTo>
                    <a:lnTo>
                      <a:pt x="392450" y="20864"/>
                    </a:lnTo>
                    <a:lnTo>
                      <a:pt x="435440" y="10432"/>
                    </a:lnTo>
                    <a:lnTo>
                      <a:pt x="479009" y="3477"/>
                    </a:lnTo>
                    <a:lnTo>
                      <a:pt x="522924" y="0"/>
                    </a:lnTo>
                    <a:lnTo>
                      <a:pt x="566955" y="0"/>
                    </a:lnTo>
                    <a:lnTo>
                      <a:pt x="610870" y="3477"/>
                    </a:lnTo>
                    <a:lnTo>
                      <a:pt x="654438" y="10432"/>
                    </a:lnTo>
                    <a:lnTo>
                      <a:pt x="697428" y="20864"/>
                    </a:lnTo>
                    <a:lnTo>
                      <a:pt x="739608" y="34774"/>
                    </a:lnTo>
                    <a:lnTo>
                      <a:pt x="780748" y="52161"/>
                    </a:lnTo>
                    <a:lnTo>
                      <a:pt x="820615" y="73026"/>
                    </a:lnTo>
                    <a:lnTo>
                      <a:pt x="858978" y="97368"/>
                    </a:lnTo>
                    <a:lnTo>
                      <a:pt x="895607" y="125188"/>
                    </a:lnTo>
                    <a:lnTo>
                      <a:pt x="930269" y="156485"/>
                    </a:lnTo>
                  </a:path>
                </a:pathLst>
              </a:custGeom>
              <a:ln w="10103">
                <a:solidFill>
                  <a:srgbClr val="9A9A9A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859575" y="677852"/>
                <a:ext cx="1090295" cy="1071245"/>
              </a:xfrm>
              <a:custGeom>
                <a:avLst/>
                <a:gdLst/>
                <a:ahLst/>
                <a:cxnLst/>
                <a:rect l="l" t="t" r="r" b="b"/>
                <a:pathLst>
                  <a:path w="1090295" h="1071245">
                    <a:moveTo>
                      <a:pt x="930269" y="156485"/>
                    </a:moveTo>
                    <a:lnTo>
                      <a:pt x="963767" y="192515"/>
                    </a:lnTo>
                    <a:lnTo>
                      <a:pt x="993325" y="230685"/>
                    </a:lnTo>
                    <a:lnTo>
                      <a:pt x="1018941" y="270727"/>
                    </a:lnTo>
                    <a:lnTo>
                      <a:pt x="1040617" y="312374"/>
                    </a:lnTo>
                    <a:lnTo>
                      <a:pt x="1058351" y="355359"/>
                    </a:lnTo>
                    <a:lnTo>
                      <a:pt x="1072144" y="399413"/>
                    </a:lnTo>
                    <a:lnTo>
                      <a:pt x="1081997" y="444270"/>
                    </a:lnTo>
                    <a:lnTo>
                      <a:pt x="1087908" y="489662"/>
                    </a:lnTo>
                    <a:lnTo>
                      <a:pt x="1089879" y="535321"/>
                    </a:lnTo>
                    <a:lnTo>
                      <a:pt x="1087908" y="580980"/>
                    </a:lnTo>
                    <a:lnTo>
                      <a:pt x="1081997" y="626372"/>
                    </a:lnTo>
                    <a:lnTo>
                      <a:pt x="1072144" y="671228"/>
                    </a:lnTo>
                    <a:lnTo>
                      <a:pt x="1058351" y="715283"/>
                    </a:lnTo>
                    <a:lnTo>
                      <a:pt x="1040617" y="758267"/>
                    </a:lnTo>
                    <a:lnTo>
                      <a:pt x="1018941" y="799914"/>
                    </a:lnTo>
                    <a:lnTo>
                      <a:pt x="993325" y="839957"/>
                    </a:lnTo>
                    <a:lnTo>
                      <a:pt x="963767" y="878127"/>
                    </a:lnTo>
                    <a:lnTo>
                      <a:pt x="930269" y="914157"/>
                    </a:lnTo>
                    <a:lnTo>
                      <a:pt x="895607" y="945454"/>
                    </a:lnTo>
                    <a:lnTo>
                      <a:pt x="858978" y="973273"/>
                    </a:lnTo>
                    <a:lnTo>
                      <a:pt x="820615" y="997616"/>
                    </a:lnTo>
                    <a:lnTo>
                      <a:pt x="780748" y="1018480"/>
                    </a:lnTo>
                    <a:lnTo>
                      <a:pt x="739608" y="1035867"/>
                    </a:lnTo>
                    <a:lnTo>
                      <a:pt x="697428" y="1049777"/>
                    </a:lnTo>
                    <a:lnTo>
                      <a:pt x="654438" y="1060210"/>
                    </a:lnTo>
                    <a:lnTo>
                      <a:pt x="610870" y="1067165"/>
                    </a:lnTo>
                    <a:lnTo>
                      <a:pt x="566955" y="1070642"/>
                    </a:lnTo>
                    <a:lnTo>
                      <a:pt x="522924" y="1070642"/>
                    </a:lnTo>
                    <a:lnTo>
                      <a:pt x="479009" y="1067165"/>
                    </a:lnTo>
                    <a:lnTo>
                      <a:pt x="435440" y="1060210"/>
                    </a:lnTo>
                    <a:lnTo>
                      <a:pt x="392450" y="1049777"/>
                    </a:lnTo>
                    <a:lnTo>
                      <a:pt x="350270" y="1035867"/>
                    </a:lnTo>
                    <a:lnTo>
                      <a:pt x="309131" y="1018480"/>
                    </a:lnTo>
                    <a:lnTo>
                      <a:pt x="269264" y="997616"/>
                    </a:lnTo>
                    <a:lnTo>
                      <a:pt x="230900" y="973273"/>
                    </a:lnTo>
                    <a:lnTo>
                      <a:pt x="194272" y="945454"/>
                    </a:lnTo>
                    <a:lnTo>
                      <a:pt x="159609" y="914157"/>
                    </a:lnTo>
                    <a:lnTo>
                      <a:pt x="126111" y="878127"/>
                    </a:lnTo>
                    <a:lnTo>
                      <a:pt x="96554" y="839957"/>
                    </a:lnTo>
                    <a:lnTo>
                      <a:pt x="70937" y="799914"/>
                    </a:lnTo>
                    <a:lnTo>
                      <a:pt x="49262" y="758267"/>
                    </a:lnTo>
                    <a:lnTo>
                      <a:pt x="31527" y="715283"/>
                    </a:lnTo>
                    <a:lnTo>
                      <a:pt x="17734" y="671228"/>
                    </a:lnTo>
                    <a:lnTo>
                      <a:pt x="7881" y="626372"/>
                    </a:lnTo>
                    <a:lnTo>
                      <a:pt x="1970" y="580980"/>
                    </a:lnTo>
                    <a:lnTo>
                      <a:pt x="0" y="535321"/>
                    </a:lnTo>
                    <a:lnTo>
                      <a:pt x="1970" y="489662"/>
                    </a:lnTo>
                    <a:lnTo>
                      <a:pt x="7881" y="444270"/>
                    </a:lnTo>
                    <a:lnTo>
                      <a:pt x="17734" y="399413"/>
                    </a:lnTo>
                    <a:lnTo>
                      <a:pt x="31527" y="355359"/>
                    </a:lnTo>
                    <a:lnTo>
                      <a:pt x="49262" y="312374"/>
                    </a:lnTo>
                    <a:lnTo>
                      <a:pt x="70937" y="270727"/>
                    </a:lnTo>
                    <a:lnTo>
                      <a:pt x="96554" y="230685"/>
                    </a:lnTo>
                    <a:lnTo>
                      <a:pt x="126111" y="192515"/>
                    </a:lnTo>
                    <a:lnTo>
                      <a:pt x="159609" y="156485"/>
                    </a:lnTo>
                    <a:lnTo>
                      <a:pt x="194272" y="125188"/>
                    </a:lnTo>
                    <a:lnTo>
                      <a:pt x="230900" y="97368"/>
                    </a:lnTo>
                    <a:lnTo>
                      <a:pt x="269264" y="73026"/>
                    </a:lnTo>
                    <a:lnTo>
                      <a:pt x="309131" y="52161"/>
                    </a:lnTo>
                    <a:lnTo>
                      <a:pt x="350270" y="34774"/>
                    </a:lnTo>
                    <a:lnTo>
                      <a:pt x="392450" y="20864"/>
                    </a:lnTo>
                    <a:lnTo>
                      <a:pt x="435440" y="10432"/>
                    </a:lnTo>
                    <a:lnTo>
                      <a:pt x="479009" y="3477"/>
                    </a:lnTo>
                    <a:lnTo>
                      <a:pt x="522924" y="0"/>
                    </a:lnTo>
                    <a:lnTo>
                      <a:pt x="566955" y="0"/>
                    </a:lnTo>
                    <a:lnTo>
                      <a:pt x="610870" y="3477"/>
                    </a:lnTo>
                    <a:lnTo>
                      <a:pt x="654438" y="10432"/>
                    </a:lnTo>
                    <a:lnTo>
                      <a:pt x="697428" y="20864"/>
                    </a:lnTo>
                    <a:lnTo>
                      <a:pt x="739608" y="34774"/>
                    </a:lnTo>
                    <a:lnTo>
                      <a:pt x="780748" y="52161"/>
                    </a:lnTo>
                    <a:lnTo>
                      <a:pt x="820615" y="73026"/>
                    </a:lnTo>
                    <a:lnTo>
                      <a:pt x="858978" y="97368"/>
                    </a:lnTo>
                    <a:lnTo>
                      <a:pt x="895607" y="125188"/>
                    </a:lnTo>
                    <a:lnTo>
                      <a:pt x="930269" y="156485"/>
                    </a:lnTo>
                  </a:path>
                </a:pathLst>
              </a:custGeom>
              <a:ln w="10103">
                <a:solidFill>
                  <a:srgbClr val="9A9A9A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19" name="object 19"/>
            <p:cNvSpPr txBox="1"/>
            <p:nvPr/>
          </p:nvSpPr>
          <p:spPr>
            <a:xfrm>
              <a:off x="5449841" y="1093954"/>
              <a:ext cx="1178341" cy="180202"/>
            </a:xfrm>
            <a:prstGeom prst="rect">
              <a:avLst/>
            </a:prstGeom>
          </p:spPr>
          <p:txBody>
            <a:bodyPr vert="horz" wrap="square" lIns="0" tIns="33552" rIns="0" bIns="0" rtlCol="0">
              <a:spAutoFit/>
            </a:bodyPr>
            <a:lstStyle/>
            <a:p>
              <a:pPr marL="26841">
                <a:spcBef>
                  <a:spcPts val="264"/>
                </a:spcBef>
              </a:pPr>
              <a:r>
                <a:rPr sz="951" b="1" dirty="0">
                  <a:latin typeface="Arial"/>
                  <a:cs typeface="Arial"/>
                </a:rPr>
                <a:t>Computer</a:t>
              </a:r>
              <a:r>
                <a:rPr sz="951" b="1" spc="201" dirty="0">
                  <a:latin typeface="Arial"/>
                  <a:cs typeface="Arial"/>
                </a:rPr>
                <a:t> </a:t>
              </a:r>
              <a:r>
                <a:rPr sz="951" b="1" spc="-21" dirty="0">
                  <a:latin typeface="Arial"/>
                  <a:cs typeface="Arial"/>
                </a:rPr>
                <a:t>Science</a:t>
              </a:r>
              <a:endParaRPr sz="951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5670590" y="4960954"/>
              <a:ext cx="738141" cy="180202"/>
            </a:xfrm>
            <a:prstGeom prst="rect">
              <a:avLst/>
            </a:prstGeom>
          </p:spPr>
          <p:txBody>
            <a:bodyPr vert="horz" wrap="square" lIns="0" tIns="33552" rIns="0" bIns="0" rtlCol="0">
              <a:spAutoFit/>
            </a:bodyPr>
            <a:lstStyle/>
            <a:p>
              <a:pPr marL="26841">
                <a:spcBef>
                  <a:spcPts val="264"/>
                </a:spcBef>
              </a:pPr>
              <a:r>
                <a:rPr sz="951" b="1" spc="-21" dirty="0">
                  <a:latin typeface="Arial"/>
                  <a:cs typeface="Arial"/>
                </a:rPr>
                <a:t>Economics</a:t>
              </a:r>
              <a:endParaRPr sz="951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072825" y="3716794"/>
              <a:ext cx="830744" cy="180202"/>
            </a:xfrm>
            <a:prstGeom prst="rect">
              <a:avLst/>
            </a:prstGeom>
          </p:spPr>
          <p:txBody>
            <a:bodyPr vert="horz" wrap="square" lIns="0" tIns="33552" rIns="0" bIns="0" rtlCol="0">
              <a:spAutoFit/>
            </a:bodyPr>
            <a:lstStyle/>
            <a:p>
              <a:pPr marL="26841">
                <a:spcBef>
                  <a:spcPts val="264"/>
                </a:spcBef>
              </a:pPr>
              <a:r>
                <a:rPr sz="951" b="1" spc="-21" dirty="0">
                  <a:latin typeface="Arial"/>
                  <a:cs typeface="Arial"/>
                </a:rPr>
                <a:t>Mathematics</a:t>
              </a:r>
              <a:endParaRPr sz="951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4058731" y="2240229"/>
              <a:ext cx="794508" cy="180202"/>
            </a:xfrm>
            <a:prstGeom prst="rect">
              <a:avLst/>
            </a:prstGeom>
          </p:spPr>
          <p:txBody>
            <a:bodyPr vert="horz" wrap="square" lIns="0" tIns="33552" rIns="0" bIns="0" rtlCol="0">
              <a:spAutoFit/>
            </a:bodyPr>
            <a:lstStyle/>
            <a:p>
              <a:pPr marL="26841">
                <a:spcBef>
                  <a:spcPts val="264"/>
                </a:spcBef>
              </a:pPr>
              <a:r>
                <a:rPr sz="951" b="1" spc="-21" dirty="0">
                  <a:latin typeface="Arial"/>
                  <a:cs typeface="Arial"/>
                </a:rPr>
                <a:t>Engineering</a:t>
              </a:r>
              <a:endParaRPr sz="951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7191869" y="2240229"/>
              <a:ext cx="895164" cy="180202"/>
            </a:xfrm>
            <a:prstGeom prst="rect">
              <a:avLst/>
            </a:prstGeom>
          </p:spPr>
          <p:txBody>
            <a:bodyPr vert="horz" wrap="square" lIns="0" tIns="33552" rIns="0" bIns="0" rtlCol="0">
              <a:spAutoFit/>
            </a:bodyPr>
            <a:lstStyle/>
            <a:p>
              <a:pPr marL="26841">
                <a:spcBef>
                  <a:spcPts val="264"/>
                </a:spcBef>
              </a:pPr>
              <a:r>
                <a:rPr sz="951" b="1" spc="-21" dirty="0">
                  <a:latin typeface="Arial"/>
                  <a:cs typeface="Arial"/>
                </a:rPr>
                <a:t>Neuroscience</a:t>
              </a:r>
              <a:endParaRPr sz="951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7300369" y="3716855"/>
              <a:ext cx="773035" cy="180202"/>
            </a:xfrm>
            <a:prstGeom prst="rect">
              <a:avLst/>
            </a:prstGeom>
          </p:spPr>
          <p:txBody>
            <a:bodyPr vert="horz" wrap="square" lIns="0" tIns="33552" rIns="0" bIns="0" rtlCol="0">
              <a:spAutoFit/>
            </a:bodyPr>
            <a:lstStyle/>
            <a:p>
              <a:pPr marL="26841">
                <a:spcBef>
                  <a:spcPts val="264"/>
                </a:spcBef>
              </a:pPr>
              <a:r>
                <a:rPr sz="951" b="1" spc="-21" dirty="0">
                  <a:latin typeface="Arial"/>
                  <a:cs typeface="Arial"/>
                </a:rPr>
                <a:t>Psychology</a:t>
              </a:r>
              <a:endParaRPr sz="951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5773837" y="2314726"/>
              <a:ext cx="595881" cy="321304"/>
            </a:xfrm>
            <a:prstGeom prst="rect">
              <a:avLst/>
            </a:prstGeom>
          </p:spPr>
          <p:txBody>
            <a:bodyPr vert="horz" wrap="square" lIns="0" tIns="29526" rIns="0" bIns="0" rtlCol="0">
              <a:spAutoFit/>
            </a:bodyPr>
            <a:lstStyle/>
            <a:p>
              <a:pPr marL="26841" marR="10737" indent="13421">
                <a:lnSpc>
                  <a:spcPct val="103200"/>
                </a:lnSpc>
                <a:spcBef>
                  <a:spcPts val="232"/>
                </a:spcBef>
              </a:pP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Machine</a:t>
              </a:r>
              <a:r>
                <a:rPr sz="951" b="1" spc="1057" dirty="0">
                  <a:solidFill>
                    <a:srgbClr val="F53825"/>
                  </a:solidFill>
                  <a:latin typeface="Arial"/>
                  <a:cs typeface="Arial"/>
                </a:rPr>
                <a:t> </a:t>
              </a: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Learning</a:t>
              </a:r>
              <a:endParaRPr sz="951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210675" y="2602895"/>
              <a:ext cx="531461" cy="321304"/>
            </a:xfrm>
            <a:prstGeom prst="rect">
              <a:avLst/>
            </a:prstGeom>
          </p:spPr>
          <p:txBody>
            <a:bodyPr vert="horz" wrap="square" lIns="0" tIns="29526" rIns="0" bIns="0" rtlCol="0">
              <a:spAutoFit/>
            </a:bodyPr>
            <a:lstStyle/>
            <a:p>
              <a:pPr marL="37578" marR="10737" indent="-12079">
                <a:lnSpc>
                  <a:spcPct val="103200"/>
                </a:lnSpc>
                <a:spcBef>
                  <a:spcPts val="232"/>
                </a:spcBef>
              </a:pP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Optimal</a:t>
              </a:r>
              <a:r>
                <a:rPr sz="951" b="1" spc="1057" dirty="0">
                  <a:solidFill>
                    <a:srgbClr val="F53825"/>
                  </a:solidFill>
                  <a:latin typeface="Arial"/>
                  <a:cs typeface="Arial"/>
                </a:rPr>
                <a:t> </a:t>
              </a: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Control</a:t>
              </a:r>
              <a:endParaRPr sz="951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6368096" y="2602895"/>
              <a:ext cx="518041" cy="321304"/>
            </a:xfrm>
            <a:prstGeom prst="rect">
              <a:avLst/>
            </a:prstGeom>
          </p:spPr>
          <p:txBody>
            <a:bodyPr vert="horz" wrap="square" lIns="0" tIns="29526" rIns="0" bIns="0" rtlCol="0">
              <a:spAutoFit/>
            </a:bodyPr>
            <a:lstStyle/>
            <a:p>
              <a:pPr marL="29526" marR="10737" indent="-4026">
                <a:lnSpc>
                  <a:spcPct val="103200"/>
                </a:lnSpc>
                <a:spcBef>
                  <a:spcPts val="232"/>
                </a:spcBef>
              </a:pP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Reward</a:t>
              </a:r>
              <a:r>
                <a:rPr sz="951" b="1" spc="1057" dirty="0">
                  <a:solidFill>
                    <a:srgbClr val="F53825"/>
                  </a:solidFill>
                  <a:latin typeface="Arial"/>
                  <a:cs typeface="Arial"/>
                </a:rPr>
                <a:t> </a:t>
              </a: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System</a:t>
              </a:r>
              <a:endParaRPr sz="951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5108240" y="2933869"/>
              <a:ext cx="2086926" cy="1026626"/>
            </a:xfrm>
            <a:prstGeom prst="rect">
              <a:avLst/>
            </a:prstGeom>
          </p:spPr>
          <p:txBody>
            <a:bodyPr vert="horz" wrap="square" lIns="0" tIns="29526" rIns="0" bIns="0" rtlCol="0">
              <a:spAutoFit/>
            </a:bodyPr>
            <a:lstStyle/>
            <a:p>
              <a:pPr marL="691167" marR="658958" indent="-178496">
                <a:lnSpc>
                  <a:spcPct val="103200"/>
                </a:lnSpc>
                <a:spcBef>
                  <a:spcPts val="232"/>
                </a:spcBef>
              </a:pPr>
              <a:r>
                <a:rPr sz="951" b="1" spc="-21" dirty="0">
                  <a:solidFill>
                    <a:srgbClr val="203DD7"/>
                  </a:solidFill>
                  <a:latin typeface="Arial"/>
                  <a:cs typeface="Arial"/>
                </a:rPr>
                <a:t>Reinforcement</a:t>
              </a:r>
              <a:r>
                <a:rPr sz="951" b="1" spc="1057" dirty="0">
                  <a:solidFill>
                    <a:srgbClr val="203DD7"/>
                  </a:solidFill>
                  <a:latin typeface="Arial"/>
                  <a:cs typeface="Arial"/>
                </a:rPr>
                <a:t> </a:t>
              </a:r>
              <a:r>
                <a:rPr sz="951" b="1" spc="-21" dirty="0">
                  <a:solidFill>
                    <a:srgbClr val="203DD7"/>
                  </a:solidFill>
                  <a:latin typeface="Arial"/>
                  <a:cs typeface="Arial"/>
                </a:rPr>
                <a:t>Learning</a:t>
              </a:r>
              <a:endParaRPr sz="951" dirty="0">
                <a:latin typeface="Arial"/>
                <a:cs typeface="Arial"/>
              </a:endParaRPr>
            </a:p>
            <a:p>
              <a:pPr marL="76498" marR="10737" indent="-50999">
                <a:lnSpc>
                  <a:spcPct val="103200"/>
                </a:lnSpc>
                <a:spcBef>
                  <a:spcPts val="328"/>
                </a:spcBef>
                <a:tabLst>
                  <a:tab pos="975687" algn="l"/>
                  <a:tab pos="1121973" algn="l"/>
                </a:tabLst>
              </a:pP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Operations</a:t>
              </a:r>
              <a:r>
                <a:rPr sz="951" b="1" dirty="0">
                  <a:solidFill>
                    <a:srgbClr val="F53825"/>
                  </a:solidFill>
                  <a:latin typeface="Arial"/>
                  <a:cs typeface="Arial"/>
                </a:rPr>
                <a:t>	</a:t>
              </a: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Classical/Operant</a:t>
              </a:r>
              <a:r>
                <a:rPr sz="951" b="1" spc="1057" dirty="0">
                  <a:solidFill>
                    <a:srgbClr val="F53825"/>
                  </a:solidFill>
                  <a:latin typeface="Arial"/>
                  <a:cs typeface="Arial"/>
                </a:rPr>
                <a:t> </a:t>
              </a: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Research</a:t>
              </a:r>
              <a:r>
                <a:rPr sz="951" b="1" dirty="0">
                  <a:solidFill>
                    <a:srgbClr val="F53825"/>
                  </a:solidFill>
                  <a:latin typeface="Arial"/>
                  <a:cs typeface="Arial"/>
                </a:rPr>
                <a:t>		</a:t>
              </a: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Conditioning</a:t>
              </a:r>
              <a:endParaRPr sz="951" dirty="0">
                <a:latin typeface="Arial"/>
                <a:cs typeface="Arial"/>
              </a:endParaRPr>
            </a:p>
            <a:p>
              <a:pPr marL="618695" marR="795849" indent="49657">
                <a:lnSpc>
                  <a:spcPct val="103099"/>
                </a:lnSpc>
                <a:spcBef>
                  <a:spcPts val="507"/>
                </a:spcBef>
              </a:pP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Bounded</a:t>
              </a:r>
              <a:r>
                <a:rPr sz="951" b="1" spc="1057" dirty="0">
                  <a:solidFill>
                    <a:srgbClr val="F53825"/>
                  </a:solidFill>
                  <a:latin typeface="Arial"/>
                  <a:cs typeface="Arial"/>
                </a:rPr>
                <a:t> </a:t>
              </a:r>
              <a:r>
                <a:rPr sz="951" b="1" spc="-21" dirty="0">
                  <a:solidFill>
                    <a:srgbClr val="F53825"/>
                  </a:solidFill>
                  <a:latin typeface="Arial"/>
                  <a:cs typeface="Arial"/>
                </a:rPr>
                <a:t>Rationality</a:t>
              </a:r>
              <a:endParaRPr sz="951" dirty="0">
                <a:latin typeface="Arial"/>
                <a:cs typeface="Arial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24671" y="5984273"/>
            <a:ext cx="7655192" cy="65072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1342" algn="ctr">
              <a:lnSpc>
                <a:spcPts val="2536"/>
              </a:lnSpc>
              <a:spcBef>
                <a:spcPts val="201"/>
              </a:spcBef>
            </a:pPr>
            <a:r>
              <a:rPr sz="1400" dirty="0"/>
              <a:t>RL and its neighboring domains</a:t>
            </a:r>
          </a:p>
          <a:p>
            <a:pPr algn="ctr">
              <a:lnSpc>
                <a:spcPts val="2536"/>
              </a:lnSpc>
            </a:pPr>
            <a:r>
              <a:rPr sz="1400" dirty="0"/>
              <a:t>(source: D. Silver, “Reinforcement learning”, 2015. </a:t>
            </a:r>
            <a:r>
              <a:rPr sz="1400" dirty="0">
                <a:hlinkClick r:id="rId9"/>
              </a:rPr>
              <a:t>CC BY-NC 4.0</a:t>
            </a:r>
            <a:r>
              <a:rPr sz="1400" dirty="0"/>
              <a:t>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39C269-E323-5BD7-9620-2A82EA66E1BC}"/>
              </a:ext>
            </a:extLst>
          </p:cNvPr>
          <p:cNvGrpSpPr/>
          <p:nvPr/>
        </p:nvGrpSpPr>
        <p:grpSpPr>
          <a:xfrm>
            <a:off x="8875638" y="3351528"/>
            <a:ext cx="2097162" cy="2341509"/>
            <a:chOff x="82132" y="1514120"/>
            <a:chExt cx="3424939" cy="4032803"/>
          </a:xfrm>
        </p:grpSpPr>
        <p:pic>
          <p:nvPicPr>
            <p:cNvPr id="31" name="object 3">
              <a:extLst>
                <a:ext uri="{FF2B5EF4-FFF2-40B4-BE49-F238E27FC236}">
                  <a16:creationId xmlns:a16="http://schemas.microsoft.com/office/drawing/2014/main" id="{3E2DBD49-1D35-D404-503D-1EEE36018D7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285" y="2401146"/>
              <a:ext cx="2282336" cy="2854091"/>
            </a:xfrm>
            <a:prstGeom prst="rect">
              <a:avLst/>
            </a:prstGeom>
          </p:spPr>
        </p:pic>
        <p:sp>
          <p:nvSpPr>
            <p:cNvPr id="32" name="object 4">
              <a:extLst>
                <a:ext uri="{FF2B5EF4-FFF2-40B4-BE49-F238E27FC236}">
                  <a16:creationId xmlns:a16="http://schemas.microsoft.com/office/drawing/2014/main" id="{BF12E9FC-0B12-2029-F0BB-388866D3C501}"/>
                </a:ext>
              </a:extLst>
            </p:cNvPr>
            <p:cNvSpPr txBox="1"/>
            <p:nvPr/>
          </p:nvSpPr>
          <p:spPr>
            <a:xfrm>
              <a:off x="82132" y="5331479"/>
              <a:ext cx="3424939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33458" marR="10737" indent="-607959" algn="ctr">
                <a:spcBef>
                  <a:spcPts val="201"/>
                </a:spcBef>
              </a:pPr>
              <a:endParaRPr lang="en-US" sz="1400" dirty="0">
                <a:cs typeface="Tahoma"/>
              </a:endParaRPr>
            </a:p>
          </p:txBody>
        </p:sp>
        <p:sp>
          <p:nvSpPr>
            <p:cNvPr id="34" name="object 5">
              <a:extLst>
                <a:ext uri="{FF2B5EF4-FFF2-40B4-BE49-F238E27FC236}">
                  <a16:creationId xmlns:a16="http://schemas.microsoft.com/office/drawing/2014/main" id="{1FDB256A-0C5C-D884-2D08-D523712A5152}"/>
                </a:ext>
              </a:extLst>
            </p:cNvPr>
            <p:cNvSpPr txBox="1"/>
            <p:nvPr/>
          </p:nvSpPr>
          <p:spPr>
            <a:xfrm>
              <a:off x="323141" y="1514120"/>
              <a:ext cx="2942919" cy="239837"/>
            </a:xfrm>
            <a:prstGeom prst="rect">
              <a:avLst/>
            </a:prstGeom>
          </p:spPr>
          <p:txBody>
            <a:bodyPr vert="horz" wrap="square" lIns="0" tIns="24157" rIns="0" bIns="0" rtlCol="0">
              <a:spAutoFit/>
            </a:bodyPr>
            <a:lstStyle/>
            <a:p>
              <a:pPr marL="26841" algn="ctr">
                <a:spcBef>
                  <a:spcPts val="190"/>
                </a:spcBef>
              </a:pPr>
              <a:r>
                <a:rPr sz="1400" b="1" dirty="0">
                  <a:cs typeface="Tahoma"/>
                </a:rPr>
                <a:t>Classical conditioning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C6A328E-01DE-A9F4-B9A0-51DB28D1C46A}"/>
              </a:ext>
            </a:extLst>
          </p:cNvPr>
          <p:cNvSpPr txBox="1"/>
          <p:nvPr/>
        </p:nvSpPr>
        <p:spPr>
          <a:xfrm>
            <a:off x="8307267" y="5513068"/>
            <a:ext cx="3233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Ivan Pavlov (1849-1936)</a:t>
            </a:r>
          </a:p>
          <a:p>
            <a:pPr algn="ctr"/>
            <a:r>
              <a:rPr lang="en-US" sz="1200" dirty="0"/>
              <a:t>Russian physiologist and Nobel laureate who discovered </a:t>
            </a:r>
            <a:r>
              <a:rPr lang="en-US" sz="1200" b="1" dirty="0"/>
              <a:t>classical conditioning </a:t>
            </a:r>
            <a:r>
              <a:rPr lang="en-US" sz="1200" dirty="0"/>
              <a:t>through his experiments with dogs.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E0E553-D3AB-B15B-1747-6C406AF0FEE5}"/>
              </a:ext>
            </a:extLst>
          </p:cNvPr>
          <p:cNvGrpSpPr/>
          <p:nvPr/>
        </p:nvGrpSpPr>
        <p:grpSpPr>
          <a:xfrm>
            <a:off x="994838" y="3966022"/>
            <a:ext cx="2134688" cy="2032431"/>
            <a:chOff x="4464705" y="1980363"/>
            <a:chExt cx="3091911" cy="3312560"/>
          </a:xfrm>
        </p:grpSpPr>
        <p:pic>
          <p:nvPicPr>
            <p:cNvPr id="37" name="object 6">
              <a:extLst>
                <a:ext uri="{FF2B5EF4-FFF2-40B4-BE49-F238E27FC236}">
                  <a16:creationId xmlns:a16="http://schemas.microsoft.com/office/drawing/2014/main" id="{CA497A0A-6BC2-806C-9546-9F7B08C1486F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27579" y="2401249"/>
              <a:ext cx="2231371" cy="2891674"/>
            </a:xfrm>
            <a:prstGeom prst="rect">
              <a:avLst/>
            </a:prstGeom>
          </p:spPr>
        </p:pic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52A6EEC3-EEDA-1B3D-1B88-1C34CDCF8648}"/>
                </a:ext>
              </a:extLst>
            </p:cNvPr>
            <p:cNvSpPr txBox="1"/>
            <p:nvPr/>
          </p:nvSpPr>
          <p:spPr>
            <a:xfrm>
              <a:off x="4464705" y="1980363"/>
              <a:ext cx="3091911" cy="326216"/>
            </a:xfrm>
            <a:prstGeom prst="rect">
              <a:avLst/>
            </a:prstGeom>
          </p:spPr>
          <p:txBody>
            <a:bodyPr vert="horz" wrap="none" lIns="0" tIns="14763" rIns="0" bIns="0" rtlCol="0">
              <a:spAutoFit/>
            </a:bodyPr>
            <a:lstStyle/>
            <a:p>
              <a:pPr marL="554276" marR="10737" indent="-528777" algn="ctr">
                <a:lnSpc>
                  <a:spcPct val="102600"/>
                </a:lnSpc>
                <a:spcBef>
                  <a:spcPts val="116"/>
                </a:spcBef>
              </a:pPr>
              <a:r>
                <a:rPr lang="en-US" sz="1200" b="1" dirty="0">
                  <a:cs typeface="Tahoma"/>
                </a:rPr>
                <a:t>S</a:t>
              </a:r>
              <a:r>
                <a:rPr sz="1200" b="1" dirty="0">
                  <a:cs typeface="Tahoma"/>
                </a:rPr>
                <a:t>tochastic process</a:t>
              </a:r>
              <a:r>
                <a:rPr lang="en-US" sz="1200" b="1" dirty="0">
                  <a:cs typeface="Tahoma"/>
                </a:rPr>
                <a:t> </a:t>
              </a:r>
              <a:r>
                <a:rPr sz="1200" b="1" dirty="0">
                  <a:cs typeface="Tahoma"/>
                </a:rPr>
                <a:t>formalism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CCC6DD7-C831-6FFF-BA20-7DE663B0E4B5}"/>
              </a:ext>
            </a:extLst>
          </p:cNvPr>
          <p:cNvSpPr txBox="1"/>
          <p:nvPr/>
        </p:nvSpPr>
        <p:spPr>
          <a:xfrm>
            <a:off x="453637" y="5994376"/>
            <a:ext cx="3319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Andrei Markov (1856-1922)</a:t>
            </a:r>
          </a:p>
          <a:p>
            <a:pPr algn="ctr"/>
            <a:r>
              <a:rPr lang="en-US" sz="1200" dirty="0"/>
              <a:t>Russian mathematician developed the groundwork for </a:t>
            </a:r>
            <a:r>
              <a:rPr lang="en-US" sz="1200" b="1" dirty="0"/>
              <a:t>Markov chains </a:t>
            </a:r>
            <a:r>
              <a:rPr lang="en-US" sz="1200" dirty="0"/>
              <a:t>to model </a:t>
            </a:r>
            <a:r>
              <a:rPr lang="en-US" sz="1200" b="1" dirty="0"/>
              <a:t>dynamical systems</a:t>
            </a:r>
            <a:r>
              <a:rPr lang="en-US" sz="1200" dirty="0"/>
              <a:t>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1D9D3C6-CBF2-E693-1189-24E8C18B48B8}"/>
              </a:ext>
            </a:extLst>
          </p:cNvPr>
          <p:cNvGrpSpPr/>
          <p:nvPr/>
        </p:nvGrpSpPr>
        <p:grpSpPr>
          <a:xfrm>
            <a:off x="580987" y="1606758"/>
            <a:ext cx="1453629" cy="2216590"/>
            <a:chOff x="9094850" y="1563664"/>
            <a:chExt cx="2458704" cy="3779657"/>
          </a:xfrm>
        </p:grpSpPr>
        <p:sp>
          <p:nvSpPr>
            <p:cNvPr id="41" name="object 20">
              <a:extLst>
                <a:ext uri="{FF2B5EF4-FFF2-40B4-BE49-F238E27FC236}">
                  <a16:creationId xmlns:a16="http://schemas.microsoft.com/office/drawing/2014/main" id="{D5B05937-D1A3-7F08-CED1-2B4551B09676}"/>
                </a:ext>
              </a:extLst>
            </p:cNvPr>
            <p:cNvSpPr txBox="1"/>
            <p:nvPr/>
          </p:nvSpPr>
          <p:spPr>
            <a:xfrm>
              <a:off x="9094850" y="1563664"/>
              <a:ext cx="2388166" cy="665580"/>
            </a:xfrm>
            <a:prstGeom prst="rect">
              <a:avLst/>
            </a:prstGeom>
          </p:spPr>
          <p:txBody>
            <a:bodyPr vert="horz" wrap="none" lIns="0" tIns="14763" rIns="0" bIns="0" rtlCol="0">
              <a:spAutoFit/>
            </a:bodyPr>
            <a:lstStyle/>
            <a:p>
              <a:pPr marL="202653" marR="10737" indent="-177154" algn="ctr">
                <a:lnSpc>
                  <a:spcPct val="102699"/>
                </a:lnSpc>
                <a:spcBef>
                  <a:spcPts val="116"/>
                </a:spcBef>
              </a:pPr>
              <a:r>
                <a:rPr sz="1200" b="1" dirty="0">
                  <a:cs typeface="Tahoma"/>
                </a:rPr>
                <a:t>Optimal sequential </a:t>
              </a:r>
              <a:br>
                <a:rPr lang="en-US" sz="1200" b="1" dirty="0">
                  <a:cs typeface="Tahoma"/>
                </a:rPr>
              </a:br>
              <a:r>
                <a:rPr sz="1200" b="1" dirty="0">
                  <a:cs typeface="Tahoma"/>
                </a:rPr>
                <a:t>decision making</a:t>
              </a:r>
            </a:p>
          </p:txBody>
        </p:sp>
        <p:pic>
          <p:nvPicPr>
            <p:cNvPr id="42" name="Picture 4">
              <a:extLst>
                <a:ext uri="{FF2B5EF4-FFF2-40B4-BE49-F238E27FC236}">
                  <a16:creationId xmlns:a16="http://schemas.microsoft.com/office/drawing/2014/main" id="{55273B93-6071-8277-964F-EB0458B4FC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2304" y="2371521"/>
              <a:ext cx="2381250" cy="297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A0E8BB1-3DD3-13B3-02BA-D012D4ED2C3D}"/>
              </a:ext>
            </a:extLst>
          </p:cNvPr>
          <p:cNvSpPr txBox="1"/>
          <p:nvPr/>
        </p:nvSpPr>
        <p:spPr>
          <a:xfrm>
            <a:off x="2054105" y="1580836"/>
            <a:ext cx="2514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557" marR="64419" indent="-825375" algn="ctr">
              <a:spcBef>
                <a:spcPts val="201"/>
              </a:spcBef>
            </a:pPr>
            <a:r>
              <a:rPr lang="en-US" sz="1200" dirty="0">
                <a:cs typeface="Tahoma"/>
              </a:rPr>
              <a:t>Richard E. Bellman (1920-1984)</a:t>
            </a:r>
            <a:endParaRPr lang="en-US" sz="1200" baseline="27777" dirty="0">
              <a:cs typeface="Arial"/>
            </a:endParaRPr>
          </a:p>
          <a:p>
            <a:pPr algn="ctr"/>
            <a:r>
              <a:rPr lang="en-US" sz="1200" dirty="0"/>
              <a:t>American applied mathematician, who introduced </a:t>
            </a:r>
            <a:r>
              <a:rPr lang="en-US" sz="1200" b="1" dirty="0"/>
              <a:t>dynamic programming</a:t>
            </a:r>
            <a:r>
              <a:rPr lang="en-US" sz="1200" dirty="0"/>
              <a:t> and the  Bellman equation. Foundation of </a:t>
            </a:r>
            <a:r>
              <a:rPr lang="en-US" sz="1200" b="1" dirty="0"/>
              <a:t>optimal control theory</a:t>
            </a:r>
            <a:r>
              <a:rPr lang="en-US" sz="1200" dirty="0"/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0C611-2609-014C-A88B-856440690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application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313C3-0EFA-BC93-2A0D-4CB94D76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310"/>
            <a:ext cx="10515600" cy="477963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89"/>
              </a:spcBef>
              <a:buNone/>
            </a:pPr>
            <a:r>
              <a:rPr lang="en-US" dirty="0"/>
              <a:t>RL has led to superhuman performance for many games and simple toy examples</a:t>
            </a:r>
          </a:p>
          <a:p>
            <a:pPr marL="53683">
              <a:spcBef>
                <a:spcPts val="697"/>
              </a:spcBef>
            </a:pPr>
            <a:r>
              <a:rPr lang="en-US" dirty="0">
                <a:hlinkClick r:id="rId2"/>
              </a:rPr>
              <a:t>Playing Atari Breakout</a:t>
            </a:r>
            <a:endParaRPr lang="en-US" dirty="0"/>
          </a:p>
          <a:p>
            <a:pPr marL="53683">
              <a:spcBef>
                <a:spcPts val="708"/>
              </a:spcBef>
            </a:pPr>
            <a:r>
              <a:rPr lang="en-US" dirty="0">
                <a:hlinkClick r:id="rId3"/>
              </a:rPr>
              <a:t>Play strategy board game Go at super-human performance</a:t>
            </a:r>
            <a:endParaRPr lang="en-US" dirty="0">
              <a:hlinkClick r:id="rId4"/>
            </a:endParaRPr>
          </a:p>
          <a:p>
            <a:pPr marL="53683">
              <a:spcBef>
                <a:spcPts val="708"/>
              </a:spcBef>
            </a:pPr>
            <a:r>
              <a:rPr lang="en-US" dirty="0">
                <a:hlinkClick r:id="rId5"/>
              </a:rPr>
              <a:t>Simulated classic control problems</a:t>
            </a:r>
            <a:endParaRPr lang="en-US" dirty="0">
              <a:hlinkClick r:id="rId4"/>
            </a:endParaRPr>
          </a:p>
          <a:p>
            <a:pPr marL="53683">
              <a:spcBef>
                <a:spcPts val="708"/>
              </a:spcBef>
            </a:pPr>
            <a:r>
              <a:rPr lang="en-US" dirty="0">
                <a:hlinkClick r:id="rId4"/>
              </a:rPr>
              <a:t>Swinging-up and balance a cart-pole / an inverted pendulum</a:t>
            </a:r>
            <a:endParaRPr lang="en-US" dirty="0"/>
          </a:p>
          <a:p>
            <a:pPr marL="0" indent="0">
              <a:spcBef>
                <a:spcPts val="1289"/>
              </a:spcBef>
              <a:buNone/>
            </a:pPr>
            <a:endParaRPr lang="en-US" dirty="0"/>
          </a:p>
          <a:p>
            <a:pPr marL="0" indent="0">
              <a:spcBef>
                <a:spcPts val="1289"/>
              </a:spcBef>
              <a:buNone/>
            </a:pPr>
            <a:r>
              <a:rPr lang="en-US" dirty="0"/>
              <a:t>Using RL for real applications is promising, but much more difficult. Here are some examples:</a:t>
            </a:r>
            <a:endParaRPr lang="en-US" dirty="0">
              <a:hlinkClick r:id="rId6"/>
            </a:endParaRPr>
          </a:p>
          <a:p>
            <a:pPr marL="53683">
              <a:spcBef>
                <a:spcPts val="1289"/>
              </a:spcBef>
            </a:pPr>
            <a:r>
              <a:rPr lang="en-US" dirty="0">
                <a:hlinkClick r:id="rId6"/>
              </a:rPr>
              <a:t>Controlling electric drive systems</a:t>
            </a:r>
            <a:endParaRPr lang="en-US" dirty="0"/>
          </a:p>
          <a:p>
            <a:pPr marL="53683">
              <a:spcBef>
                <a:spcPts val="708"/>
              </a:spcBef>
            </a:pPr>
            <a:r>
              <a:rPr lang="en-US" dirty="0">
                <a:hlinkClick r:id="rId7"/>
              </a:rPr>
              <a:t>Flipping pancakes with a </a:t>
            </a:r>
            <a:r>
              <a:rPr lang="en-US" dirty="0" err="1">
                <a:hlinkClick r:id="rId7"/>
              </a:rPr>
              <a:t>roboter</a:t>
            </a:r>
            <a:r>
              <a:rPr lang="en-US" dirty="0">
                <a:hlinkClick r:id="rId7"/>
              </a:rPr>
              <a:t> arm</a:t>
            </a:r>
            <a:endParaRPr lang="en-US" dirty="0"/>
          </a:p>
          <a:p>
            <a:pPr marL="53683">
              <a:spcBef>
                <a:spcPts val="708"/>
              </a:spcBef>
            </a:pPr>
            <a:r>
              <a:rPr lang="en-US" dirty="0">
                <a:hlinkClick r:id="rId8"/>
              </a:rPr>
              <a:t>Drifting with a RC-car</a:t>
            </a:r>
            <a:endParaRPr lang="en-US" dirty="0"/>
          </a:p>
          <a:p>
            <a:pPr marL="53683">
              <a:spcBef>
                <a:spcPts val="708"/>
              </a:spcBef>
            </a:pPr>
            <a:r>
              <a:rPr lang="en-US" dirty="0">
                <a:hlinkClick r:id="rId9"/>
              </a:rPr>
              <a:t>Driving an autonomous car</a:t>
            </a:r>
            <a:endParaRPr lang="en-US" dirty="0"/>
          </a:p>
          <a:p>
            <a:pPr marL="53683">
              <a:spcBef>
                <a:spcPts val="708"/>
              </a:spcBef>
            </a:pPr>
            <a:r>
              <a:rPr lang="en-US" dirty="0">
                <a:hlinkClick r:id="rId10"/>
              </a:rPr>
              <a:t>Nuclear fusion reactor plasma control</a:t>
            </a:r>
            <a:endParaRPr lang="en-US" dirty="0"/>
          </a:p>
          <a:p>
            <a:pPr marL="53683">
              <a:spcBef>
                <a:spcPts val="708"/>
              </a:spcBef>
            </a:pPr>
            <a:r>
              <a:rPr lang="en-US" dirty="0">
                <a:hlinkClick r:id="rId11"/>
              </a:rPr>
              <a:t>Training chat bots (like </a:t>
            </a:r>
            <a:r>
              <a:rPr lang="en-US" dirty="0" err="1">
                <a:hlinkClick r:id="rId11"/>
              </a:rPr>
              <a:t>chatGPT</a:t>
            </a:r>
            <a:r>
              <a:rPr lang="en-US" dirty="0">
                <a:hlinkClick r:id="rId11"/>
              </a:rPr>
              <a:t>)</a:t>
            </a:r>
            <a:endParaRPr lang="en-US" dirty="0"/>
          </a:p>
          <a:p>
            <a:pPr marL="53683">
              <a:spcBef>
                <a:spcPts val="706"/>
              </a:spcBef>
            </a:pPr>
            <a:r>
              <a:rPr lang="en-US" dirty="0"/>
              <a:t>...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163E7-E4FA-BF6D-64B6-D7C310AF1CB7}"/>
              </a:ext>
            </a:extLst>
          </p:cNvPr>
          <p:cNvSpPr txBox="1"/>
          <p:nvPr/>
        </p:nvSpPr>
        <p:spPr>
          <a:xfrm>
            <a:off x="6096000" y="4077325"/>
            <a:ext cx="5658577" cy="203132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Reasons for difficulty: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 environments are complicated.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Sensors (observations) are noisy.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often have partial observability.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number of different actions can be large.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Measuring reward can be difficult.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access to a fast, perfect simulation environment.</a:t>
            </a:r>
          </a:p>
        </p:txBody>
      </p:sp>
    </p:spTree>
    <p:extLst>
      <p:ext uri="{BB962C8B-B14F-4D97-AF65-F5344CB8AC3E}">
        <p14:creationId xmlns:p14="http://schemas.microsoft.com/office/powerpoint/2010/main" val="62091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A7762-7D8F-7A0A-C295-9A1622A3D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2BB37-E046-7971-D104-973DFB3F5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b="10185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81A7D06-4121-83F9-EBA1-56326FFA2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Elements of RL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37CB1E-70C8-6D06-7E3F-81A92888E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966239-98BD-E8DE-2CF2-8713D2AB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RL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4FAF98-ED18-4620-DA44-6FECD8241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7050"/>
            <a:ext cx="10515600" cy="2099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will discuss:</a:t>
            </a:r>
          </a:p>
          <a:p>
            <a:r>
              <a:rPr lang="en-US" dirty="0"/>
              <a:t>State, Interpreter, Observations and Reward</a:t>
            </a:r>
          </a:p>
          <a:p>
            <a:r>
              <a:rPr lang="en-US" dirty="0"/>
              <a:t>Actions and Policy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161604-1775-B8F1-473E-D8CB8B041839}"/>
              </a:ext>
            </a:extLst>
          </p:cNvPr>
          <p:cNvGrpSpPr/>
          <p:nvPr/>
        </p:nvGrpSpPr>
        <p:grpSpPr>
          <a:xfrm>
            <a:off x="3835146" y="1124198"/>
            <a:ext cx="3103421" cy="2758535"/>
            <a:chOff x="1789245" y="1426327"/>
            <a:chExt cx="4207277" cy="40679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BDBCF9-51AE-A5CA-D57E-6EDA1E509DB7}"/>
                </a:ext>
              </a:extLst>
            </p:cNvPr>
            <p:cNvGrpSpPr/>
            <p:nvPr/>
          </p:nvGrpSpPr>
          <p:grpSpPr>
            <a:xfrm>
              <a:off x="1789245" y="1426327"/>
              <a:ext cx="4207277" cy="4067913"/>
              <a:chOff x="1586821" y="1395043"/>
              <a:chExt cx="4207277" cy="4067913"/>
            </a:xfrm>
          </p:grpSpPr>
          <p:pic>
            <p:nvPicPr>
              <p:cNvPr id="12" name="Picture 2" descr="undefined">
                <a:extLst>
                  <a:ext uri="{FF2B5EF4-FFF2-40B4-BE49-F238E27FC236}">
                    <a16:creationId xmlns:a16="http://schemas.microsoft.com/office/drawing/2014/main" id="{409B5E09-5A5B-D618-C596-774737BDC9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6821" y="1395043"/>
                <a:ext cx="4207277" cy="4067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B5D2850-135E-8173-CA9F-E0F09504E5B6}"/>
                      </a:ext>
                    </a:extLst>
                  </p:cNvPr>
                  <p:cNvSpPr txBox="1"/>
                  <p:nvPr/>
                </p:nvSpPr>
                <p:spPr>
                  <a:xfrm>
                    <a:off x="3823379" y="3315881"/>
                    <a:ext cx="43451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0FE9D90-5FB6-E48A-CBAD-68376E97F7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3379" y="3315881"/>
                    <a:ext cx="43451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8D7E69-7A5F-7BF9-DADE-6E14004A44A0}"/>
                </a:ext>
              </a:extLst>
            </p:cNvPr>
            <p:cNvSpPr txBox="1"/>
            <p:nvPr/>
          </p:nvSpPr>
          <p:spPr>
            <a:xfrm rot="20152154">
              <a:off x="1957229" y="1503141"/>
              <a:ext cx="1770111" cy="499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Observation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8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9F01A-0ED0-33D9-4B08-EBE049237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DAEF02-6424-7965-962C-CF3F7E74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b="10185"/>
          <a:stretch>
            <a:fillRect/>
          </a:stretch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1F48BCC-DFC3-CB26-0C85-DFFEEEEE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Elements of RL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B5E78-2648-3C30-7A17-F6C1E00DF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State, Interpreter, Observations and Reward</a:t>
            </a:r>
          </a:p>
        </p:txBody>
      </p:sp>
    </p:spTree>
    <p:extLst>
      <p:ext uri="{BB962C8B-B14F-4D97-AF65-F5344CB8AC3E}">
        <p14:creationId xmlns:p14="http://schemas.microsoft.com/office/powerpoint/2010/main" val="3873916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B6F2C-3DE5-9F86-CC9A-9F0D233D1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3005-D791-5716-7416-E6D285DC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CFFF6D-2268-785A-90A3-A63A74040B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97330"/>
                <a:ext cx="7349455" cy="477963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environment has an </a:t>
                </a:r>
                <a:r>
                  <a:rPr lang="en-US" b="1" dirty="0"/>
                  <a:t>environment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dirty="0"/>
                  <a:t> that </a:t>
                </a:r>
                <a:r>
                  <a:rPr lang="en-US" b="1" dirty="0"/>
                  <a:t>contains all information</a:t>
                </a:r>
                <a:r>
                  <a:rPr lang="en-US" dirty="0"/>
                  <a:t> needed to determine how to react to actions:</a:t>
                </a:r>
              </a:p>
              <a:p>
                <a:pPr lvl="2"/>
                <a:r>
                  <a:rPr lang="en-US" dirty="0"/>
                  <a:t>Physical states, e.g., location in a maze, current car velocity and direction</a:t>
                </a:r>
              </a:p>
              <a:p>
                <a:pPr lvl="2"/>
                <a:r>
                  <a:rPr lang="en-US" dirty="0"/>
                  <a:t>Game states, e.g., current chess board</a:t>
                </a:r>
              </a:p>
              <a:p>
                <a:pPr lvl="2"/>
                <a:r>
                  <a:rPr lang="en-US" dirty="0"/>
                  <a:t>Financial states, e.g., stock market prices, sentiment</a:t>
                </a:r>
              </a:p>
              <a:p>
                <a:r>
                  <a:rPr lang="en-US" dirty="0"/>
                  <a:t>We call such a state </a:t>
                </a:r>
                <a:r>
                  <a:rPr lang="en-US" b="1" dirty="0"/>
                  <a:t>Markovian</a:t>
                </a:r>
                <a:r>
                  <a:rPr lang="en-US" dirty="0"/>
                  <a:t> or an </a:t>
                </a:r>
                <a:r>
                  <a:rPr lang="en-US" b="1" dirty="0"/>
                  <a:t>information state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b="1" dirty="0"/>
                  <a:t>Agent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agent’s internal representation of the situation.</a:t>
                </a:r>
              </a:p>
              <a:p>
                <a:pPr lvl="2"/>
                <a:r>
                  <a:rPr lang="en-US" dirty="0"/>
                  <a:t>What does it know about the environmental state?</a:t>
                </a:r>
              </a:p>
              <a:p>
                <a:pPr lvl="2"/>
                <a:r>
                  <a:rPr lang="en-US" dirty="0"/>
                  <a:t>It is the basis of choosing the next action.</a:t>
                </a:r>
              </a:p>
              <a:p>
                <a:pPr lvl="2"/>
                <a:r>
                  <a:rPr lang="en-US" dirty="0"/>
                  <a:t>Can be incomplete and noisy based on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Can include the agent’s internal memory. E.g., agent’s current strategy), belief states, learned features, etc.</a:t>
                </a:r>
              </a:p>
              <a:p>
                <a:pPr lvl="2"/>
                <a:r>
                  <a:rPr lang="en-US" dirty="0"/>
                  <a:t>Can be compressed (often using an artificial neural network).</a:t>
                </a:r>
              </a:p>
              <a:p>
                <a:pPr lvl="2"/>
                <a:endParaRPr lang="en-US" dirty="0"/>
              </a:p>
              <a:p>
                <a:r>
                  <a:rPr lang="en-US" b="1" dirty="0"/>
                  <a:t>Important</a:t>
                </a:r>
                <a:r>
                  <a:rPr lang="en-US" dirty="0"/>
                  <a:t>: With state (people will even call it “environment” state), we will mean the agent state, and we will use the random variable Xe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state typically has a factored representation with discrete and continuous variables.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CFFF6D-2268-785A-90A3-A63A74040B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97330"/>
                <a:ext cx="7349455" cy="4779633"/>
              </a:xfrm>
              <a:blipFill>
                <a:blip r:embed="rId2"/>
                <a:stretch>
                  <a:fillRect l="-498" t="-1913" r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EFAF603-F908-D6AD-B12D-10354AE53A27}"/>
              </a:ext>
            </a:extLst>
          </p:cNvPr>
          <p:cNvGrpSpPr/>
          <p:nvPr/>
        </p:nvGrpSpPr>
        <p:grpSpPr>
          <a:xfrm>
            <a:off x="8423925" y="1124198"/>
            <a:ext cx="3103421" cy="3127867"/>
            <a:chOff x="8828660" y="1124198"/>
            <a:chExt cx="3103421" cy="31278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9F56270-8D74-75DF-0E95-8E8EE13EFF8A}"/>
                </a:ext>
              </a:extLst>
            </p:cNvPr>
            <p:cNvGrpSpPr/>
            <p:nvPr/>
          </p:nvGrpSpPr>
          <p:grpSpPr>
            <a:xfrm>
              <a:off x="8828660" y="1493530"/>
              <a:ext cx="3103421" cy="2758535"/>
              <a:chOff x="1789245" y="1426327"/>
              <a:chExt cx="4207277" cy="406791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10CC0C1-969A-AF2C-47F8-6C607BB10959}"/>
                  </a:ext>
                </a:extLst>
              </p:cNvPr>
              <p:cNvGrpSpPr/>
              <p:nvPr/>
            </p:nvGrpSpPr>
            <p:grpSpPr>
              <a:xfrm>
                <a:off x="1789245" y="1426327"/>
                <a:ext cx="4207277" cy="4067913"/>
                <a:chOff x="1586821" y="1395043"/>
                <a:chExt cx="4207277" cy="4067913"/>
              </a:xfrm>
            </p:grpSpPr>
            <p:pic>
              <p:nvPicPr>
                <p:cNvPr id="8" name="Picture 2" descr="undefined">
                  <a:extLst>
                    <a:ext uri="{FF2B5EF4-FFF2-40B4-BE49-F238E27FC236}">
                      <a16:creationId xmlns:a16="http://schemas.microsoft.com/office/drawing/2014/main" id="{C684B78D-1EFF-9B08-AA41-458CF31F78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6821" y="1395043"/>
                  <a:ext cx="4207277" cy="40679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1E0E818E-8848-B3F8-7923-CD26EA4E6A8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0278" y="1395043"/>
                      <a:ext cx="581098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1E0E818E-8848-B3F8-7923-CD26EA4E6A8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10278" y="1395043"/>
                      <a:ext cx="581098" cy="54464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BF9EDFB2-6324-D3EC-E497-CB660DCE4E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3379" y="3315881"/>
                      <a:ext cx="43451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30FE9D90-5FB6-E48A-CBAD-68376E97F7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3379" y="3315881"/>
                      <a:ext cx="43451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27C45868-E0FA-8E7E-52CF-5B50F09A771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5197" y="4697372"/>
                      <a:ext cx="546197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27C45868-E0FA-8E7E-52CF-5B50F09A771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5197" y="4697372"/>
                      <a:ext cx="546197" cy="54464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3EDB1C-B8C1-DA60-B7D3-351151C2112E}"/>
                  </a:ext>
                </a:extLst>
              </p:cNvPr>
              <p:cNvSpPr txBox="1"/>
              <p:nvPr/>
            </p:nvSpPr>
            <p:spPr>
              <a:xfrm rot="20152154">
                <a:off x="1957229" y="1503141"/>
                <a:ext cx="1770111" cy="49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Observation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3B3D433-ECD8-ECE8-8115-0DCBF8C6B1F8}"/>
                    </a:ext>
                  </a:extLst>
                </p:cNvPr>
                <p:cNvSpPr txBox="1"/>
                <p:nvPr/>
              </p:nvSpPr>
              <p:spPr>
                <a:xfrm>
                  <a:off x="10380371" y="1124198"/>
                  <a:ext cx="36663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3B3D433-ECD8-ECE8-8115-0DCBF8C6B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0371" y="1124198"/>
                  <a:ext cx="36663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6F097BE-75F0-E96B-EB34-C96AD09B66BE}"/>
                    </a:ext>
                  </a:extLst>
                </p:cNvPr>
                <p:cNvSpPr txBox="1"/>
                <p:nvPr/>
              </p:nvSpPr>
              <p:spPr>
                <a:xfrm>
                  <a:off x="8841360" y="2158958"/>
                  <a:ext cx="4028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6F097BE-75F0-E96B-EB34-C96AD09B6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1360" y="2158958"/>
                  <a:ext cx="40289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116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F0E4-D967-4B91-53AA-57C98672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of Observability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093C-AA8B-F696-4146-81D8D82831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7409898" cy="5095544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Full observability</a:t>
                </a:r>
              </a:p>
              <a:p>
                <a:r>
                  <a:rPr lang="en-US" dirty="0"/>
                  <a:t>Agent directly observes the full environment state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dirty="0"/>
                  <a:t>).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is an information state (Markovian): Markov Decision Process (MDP)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Partial observability</a:t>
                </a:r>
              </a:p>
              <a:p>
                <a:r>
                  <a:rPr lang="en-US" dirty="0"/>
                  <a:t>Agent does not have full access to the environment state but observes state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typically not Markovian since it is not sufficient to predict the environment’s behavior.</a:t>
                </a:r>
              </a:p>
              <a:p>
                <a:r>
                  <a:rPr lang="en-US" dirty="0"/>
                  <a:t>Agent may try to reconstruct the complete state information (state estimation):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bSup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update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predict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p>
                                  </m:sSubSup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leads to Partially Observable Markov Decision Processes (POMDP)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/>
                  <a:t>POMDP examples </a:t>
                </a:r>
              </a:p>
              <a:p>
                <a:pPr lvl="1"/>
                <a:r>
                  <a:rPr lang="en-US" dirty="0"/>
                  <a:t>Self-driving cars with only cameras and no radar/lidar (to reduce cost)</a:t>
                </a:r>
              </a:p>
              <a:p>
                <a:pPr lvl="1"/>
                <a:r>
                  <a:rPr lang="en-US" dirty="0"/>
                  <a:t>Poker game (opponents’ cards and what cards will be dealt next are unknown)</a:t>
                </a:r>
              </a:p>
              <a:p>
                <a:pPr lvl="1"/>
                <a:r>
                  <a:rPr lang="en-US" dirty="0"/>
                  <a:t>Human health status (we cannot sense everything and the detailed system dynamics are unknown)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093C-AA8B-F696-4146-81D8D8283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7409898" cy="5095544"/>
              </a:xfrm>
              <a:blipFill>
                <a:blip r:embed="rId2"/>
                <a:stretch>
                  <a:fillRect l="-329" t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6D7C340-751D-6C0E-BFAE-14D8A7D708A3}"/>
              </a:ext>
            </a:extLst>
          </p:cNvPr>
          <p:cNvGrpSpPr/>
          <p:nvPr/>
        </p:nvGrpSpPr>
        <p:grpSpPr>
          <a:xfrm>
            <a:off x="8423925" y="1124198"/>
            <a:ext cx="3103421" cy="3127867"/>
            <a:chOff x="8828660" y="1124198"/>
            <a:chExt cx="3103421" cy="31278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EE096D9-7CA4-0701-CC93-4B7E42C4F65F}"/>
                </a:ext>
              </a:extLst>
            </p:cNvPr>
            <p:cNvGrpSpPr/>
            <p:nvPr/>
          </p:nvGrpSpPr>
          <p:grpSpPr>
            <a:xfrm>
              <a:off x="8828660" y="1493530"/>
              <a:ext cx="3103421" cy="2758535"/>
              <a:chOff x="1789245" y="1426327"/>
              <a:chExt cx="4207277" cy="406791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38A4A4F-B937-1A1F-8129-949764BE791A}"/>
                  </a:ext>
                </a:extLst>
              </p:cNvPr>
              <p:cNvGrpSpPr/>
              <p:nvPr/>
            </p:nvGrpSpPr>
            <p:grpSpPr>
              <a:xfrm>
                <a:off x="1789245" y="1426327"/>
                <a:ext cx="4207277" cy="4067913"/>
                <a:chOff x="1586821" y="1395043"/>
                <a:chExt cx="4207277" cy="4067913"/>
              </a:xfrm>
            </p:grpSpPr>
            <p:pic>
              <p:nvPicPr>
                <p:cNvPr id="10" name="Picture 2" descr="undefined">
                  <a:extLst>
                    <a:ext uri="{FF2B5EF4-FFF2-40B4-BE49-F238E27FC236}">
                      <a16:creationId xmlns:a16="http://schemas.microsoft.com/office/drawing/2014/main" id="{6ABA552B-3488-D0C7-599F-EC07B3C254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6821" y="1395043"/>
                  <a:ext cx="4207277" cy="40679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D2788FE1-A1EF-A8E5-1E8B-227CE0A0BA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0278" y="1395043"/>
                      <a:ext cx="581098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D2788FE1-A1EF-A8E5-1E8B-227CE0A0BA3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10278" y="1395043"/>
                      <a:ext cx="581098" cy="54464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E9DAC8A3-C87A-645F-FE80-130E45DC22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3379" y="3315881"/>
                      <a:ext cx="43451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30FE9D90-5FB6-E48A-CBAD-68376E97F7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3379" y="3315881"/>
                      <a:ext cx="43451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88C27DB9-796C-3B42-5207-49B7BF0B8F8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5197" y="4697372"/>
                      <a:ext cx="546197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88C27DB9-796C-3B42-5207-49B7BF0B8F8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5197" y="4697372"/>
                      <a:ext cx="546197" cy="54464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93937E-CF4B-249C-9189-2B49EE208640}"/>
                  </a:ext>
                </a:extLst>
              </p:cNvPr>
              <p:cNvSpPr txBox="1"/>
              <p:nvPr/>
            </p:nvSpPr>
            <p:spPr>
              <a:xfrm rot="20152154">
                <a:off x="1957229" y="1503141"/>
                <a:ext cx="1770111" cy="49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Observation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73E746F-430F-9B63-0518-91201607D9C1}"/>
                    </a:ext>
                  </a:extLst>
                </p:cNvPr>
                <p:cNvSpPr txBox="1"/>
                <p:nvPr/>
              </p:nvSpPr>
              <p:spPr>
                <a:xfrm>
                  <a:off x="10380371" y="1124198"/>
                  <a:ext cx="36663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73E746F-430F-9B63-0518-91201607D9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0371" y="1124198"/>
                  <a:ext cx="36663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77710EC-04D7-CFA3-1B76-45421884AA6A}"/>
                    </a:ext>
                  </a:extLst>
                </p:cNvPr>
                <p:cNvSpPr txBox="1"/>
                <p:nvPr/>
              </p:nvSpPr>
              <p:spPr>
                <a:xfrm>
                  <a:off x="8841360" y="2158958"/>
                  <a:ext cx="4028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77710EC-04D7-CFA3-1B76-45421884A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1360" y="2158958"/>
                  <a:ext cx="40289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361E65-C7A1-583C-7335-B79DC3DBE657}"/>
              </a:ext>
            </a:extLst>
          </p:cNvPr>
          <p:cNvGrpSpPr/>
          <p:nvPr/>
        </p:nvGrpSpPr>
        <p:grpSpPr>
          <a:xfrm>
            <a:off x="8353249" y="2411000"/>
            <a:ext cx="3459000" cy="3287868"/>
            <a:chOff x="8353249" y="2411000"/>
            <a:chExt cx="3459000" cy="328786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F30B942-C220-F7FC-7DF4-F8D432B7D116}"/>
                </a:ext>
              </a:extLst>
            </p:cNvPr>
            <p:cNvSpPr/>
            <p:nvPr/>
          </p:nvSpPr>
          <p:spPr>
            <a:xfrm rot="1723684">
              <a:off x="8353249" y="2411000"/>
              <a:ext cx="2695393" cy="195052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C26EEE3A-CB38-68E7-94E2-1BC3191E52A5}"/>
                </a:ext>
              </a:extLst>
            </p:cNvPr>
            <p:cNvSpPr/>
            <p:nvPr/>
          </p:nvSpPr>
          <p:spPr>
            <a:xfrm>
              <a:off x="8839517" y="4654446"/>
              <a:ext cx="2972732" cy="1044422"/>
            </a:xfrm>
            <a:prstGeom prst="wedgeRoundRectCallout">
              <a:avLst>
                <a:gd name="adj1" fmla="val -19135"/>
                <a:gd name="adj2" fmla="val -72358"/>
                <a:gd name="adj3" fmla="val 16667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agent design often includes designing the interpreter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94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23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85"/>
              </a:spcBef>
            </a:pPr>
            <a:r>
              <a:rPr spc="-137" dirty="0"/>
              <a:t>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9A7AEC59-3582-81DC-864D-A94A1CCB9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96147"/>
                <a:ext cx="7385629" cy="1769275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917"/>
                  </a:spcBef>
                </a:pPr>
                <a:r>
                  <a:rPr lang="en-US" sz="1600" dirty="0"/>
                  <a:t>An </a:t>
                </a:r>
                <a:r>
                  <a:rPr lang="en-US" sz="1600" b="1" dirty="0"/>
                  <a:t>immediate reward </a:t>
                </a:r>
                <a:r>
                  <a:rPr lang="en-US" sz="1600" dirty="0"/>
                  <a:t>is a scalar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 with realizations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1600" dirty="0"/>
                  <a:t> that the agent “receives” at time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/>
                  <a:t>.</a:t>
                </a:r>
              </a:p>
              <a:p>
                <a:pPr>
                  <a:spcBef>
                    <a:spcPts val="706"/>
                  </a:spcBef>
                </a:pPr>
                <a:r>
                  <a:rPr lang="en-US" sz="1600" b="1" dirty="0"/>
                  <a:t>Reward function</a:t>
                </a:r>
                <a:r>
                  <a:rPr lang="en-US" sz="1600" dirty="0"/>
                  <a:t>: The reward is often defined as a function of the current state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 Examples:</a:t>
                </a:r>
              </a:p>
              <a:p>
                <a:pPr lvl="1">
                  <a:spcBef>
                    <a:spcPts val="706"/>
                  </a:spcBef>
                </a:pPr>
                <a:r>
                  <a:rPr lang="en-US" sz="1600" dirty="0"/>
                  <a:t>1 point for winning a game (state is a winning board). </a:t>
                </a:r>
              </a:p>
              <a:p>
                <a:pPr>
                  <a:spcBef>
                    <a:spcPts val="708"/>
                  </a:spcBef>
                </a:pPr>
                <a:r>
                  <a:rPr lang="en-US" sz="1600" dirty="0"/>
                  <a:t>The </a:t>
                </a:r>
                <a:r>
                  <a:rPr lang="en-US" sz="1600" b="1" dirty="0"/>
                  <a:t>agent’s task </a:t>
                </a:r>
                <a:r>
                  <a:rPr lang="en-US" sz="1600" dirty="0"/>
                  <a:t>is to choose actions to maximize the long-term reward called the return.</a:t>
                </a:r>
              </a:p>
            </p:txBody>
          </p:sp>
        </mc:Choice>
        <mc:Fallback xmlns="">
          <p:sp>
            <p:nvSpPr>
              <p:cNvPr id="27" name="Content Placeholder 26">
                <a:extLst>
                  <a:ext uri="{FF2B5EF4-FFF2-40B4-BE49-F238E27FC236}">
                    <a16:creationId xmlns:a16="http://schemas.microsoft.com/office/drawing/2014/main" id="{9A7AEC59-3582-81DC-864D-A94A1CCB9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96147"/>
                <a:ext cx="7385629" cy="1769275"/>
              </a:xfrm>
              <a:blipFill>
                <a:blip r:embed="rId2"/>
                <a:stretch>
                  <a:fillRect l="-248" t="-2414" b="-1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D6CE06-2C01-DD99-32B2-38E31713E3CD}"/>
                  </a:ext>
                </a:extLst>
              </p:cNvPr>
              <p:cNvSpPr txBox="1"/>
              <p:nvPr/>
            </p:nvSpPr>
            <p:spPr>
              <a:xfrm>
                <a:off x="961584" y="3344382"/>
                <a:ext cx="7138858" cy="1256370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1600" b="1" dirty="0"/>
                  <a:t>Reward hypothesis</a:t>
                </a:r>
                <a:r>
                  <a:rPr lang="en-US" sz="1600" dirty="0"/>
                  <a:t>: </a:t>
                </a:r>
                <a:r>
                  <a:rPr lang="en-US" sz="1600" i="1" dirty="0"/>
                  <a:t>“All of what we mean by goals and purposes can be well thought of as the maximization of the expected cumulative reward.”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D6CE06-2C01-DD99-32B2-38E31713E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84" y="3344382"/>
                <a:ext cx="7138858" cy="1256370"/>
              </a:xfrm>
              <a:prstGeom prst="rect">
                <a:avLst/>
              </a:prstGeom>
              <a:blipFill>
                <a:blip r:embed="rId3"/>
                <a:stretch>
                  <a:fillRect l="-426" t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07F03BD-BDF5-FDE5-08A5-21FDEC18681E}"/>
              </a:ext>
            </a:extLst>
          </p:cNvPr>
          <p:cNvGrpSpPr/>
          <p:nvPr/>
        </p:nvGrpSpPr>
        <p:grpSpPr>
          <a:xfrm>
            <a:off x="8423925" y="1124198"/>
            <a:ext cx="3103421" cy="3127867"/>
            <a:chOff x="8828660" y="1124198"/>
            <a:chExt cx="3103421" cy="31278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396EDB9-BA10-6DEE-F454-733217069630}"/>
                </a:ext>
              </a:extLst>
            </p:cNvPr>
            <p:cNvGrpSpPr/>
            <p:nvPr/>
          </p:nvGrpSpPr>
          <p:grpSpPr>
            <a:xfrm>
              <a:off x="8828660" y="1493530"/>
              <a:ext cx="3103421" cy="2758535"/>
              <a:chOff x="1789245" y="1426327"/>
              <a:chExt cx="4207277" cy="406791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7509ED5-4554-390F-7EC3-CF87FF39ABB8}"/>
                  </a:ext>
                </a:extLst>
              </p:cNvPr>
              <p:cNvGrpSpPr/>
              <p:nvPr/>
            </p:nvGrpSpPr>
            <p:grpSpPr>
              <a:xfrm>
                <a:off x="1789245" y="1426327"/>
                <a:ext cx="4207277" cy="4067913"/>
                <a:chOff x="1586821" y="1395043"/>
                <a:chExt cx="4207277" cy="4067913"/>
              </a:xfrm>
            </p:grpSpPr>
            <p:pic>
              <p:nvPicPr>
                <p:cNvPr id="10" name="Picture 2" descr="undefined">
                  <a:extLst>
                    <a:ext uri="{FF2B5EF4-FFF2-40B4-BE49-F238E27FC236}">
                      <a16:creationId xmlns:a16="http://schemas.microsoft.com/office/drawing/2014/main" id="{8FECC981-60E9-0718-FAFE-23CC8DD31C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6821" y="1395043"/>
                  <a:ext cx="4207277" cy="40679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4D8B07A5-09FA-90B0-01EE-5437B5583C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0278" y="1395043"/>
                      <a:ext cx="581098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4D8B07A5-09FA-90B0-01EE-5437B5583C2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10278" y="1395043"/>
                      <a:ext cx="581098" cy="54464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F384CBF7-D612-91E1-6D6A-38F2EA401A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3379" y="3315882"/>
                      <a:ext cx="434514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F384CBF7-D612-91E1-6D6A-38F2EA401A5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3379" y="3315882"/>
                      <a:ext cx="434514" cy="54464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05A35657-B40A-A991-2B74-3771C1A7D3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5197" y="4697372"/>
                      <a:ext cx="546197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05A35657-B40A-A991-2B74-3771C1A7D3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5197" y="4697372"/>
                      <a:ext cx="546197" cy="54464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7E7AAE-E6BD-CE17-8EDB-07B8524D2783}"/>
                  </a:ext>
                </a:extLst>
              </p:cNvPr>
              <p:cNvSpPr txBox="1"/>
              <p:nvPr/>
            </p:nvSpPr>
            <p:spPr>
              <a:xfrm rot="20152154">
                <a:off x="1957229" y="1503141"/>
                <a:ext cx="1770111" cy="49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Observation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D761007-719A-F8F6-AAEA-FDD9C5CAA18C}"/>
                    </a:ext>
                  </a:extLst>
                </p:cNvPr>
                <p:cNvSpPr txBox="1"/>
                <p:nvPr/>
              </p:nvSpPr>
              <p:spPr>
                <a:xfrm>
                  <a:off x="10380371" y="1124198"/>
                  <a:ext cx="36663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D761007-719A-F8F6-AAEA-FDD9C5CAA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0371" y="1124198"/>
                  <a:ext cx="36663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6D101BB-2275-F525-4BA8-FC2D31EC3C1C}"/>
                    </a:ext>
                  </a:extLst>
                </p:cNvPr>
                <p:cNvSpPr txBox="1"/>
                <p:nvPr/>
              </p:nvSpPr>
              <p:spPr>
                <a:xfrm>
                  <a:off x="8841360" y="2158958"/>
                  <a:ext cx="4028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6D101BB-2275-F525-4BA8-FC2D31EC3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1360" y="2158958"/>
                  <a:ext cx="40289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130517-5878-D3AC-C5F4-195F8F5F94FA}"/>
              </a:ext>
            </a:extLst>
          </p:cNvPr>
          <p:cNvGrpSpPr/>
          <p:nvPr/>
        </p:nvGrpSpPr>
        <p:grpSpPr>
          <a:xfrm>
            <a:off x="8353249" y="2411000"/>
            <a:ext cx="3459000" cy="3287868"/>
            <a:chOff x="8353249" y="2411000"/>
            <a:chExt cx="3459000" cy="328786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0695AC-DDB1-F76C-C628-1D323136A317}"/>
                </a:ext>
              </a:extLst>
            </p:cNvPr>
            <p:cNvSpPr/>
            <p:nvPr/>
          </p:nvSpPr>
          <p:spPr>
            <a:xfrm rot="1723684">
              <a:off x="8353249" y="2411000"/>
              <a:ext cx="2695393" cy="195052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745A52C0-7F22-2456-D77B-3931B5FA4B23}"/>
                </a:ext>
              </a:extLst>
            </p:cNvPr>
            <p:cNvSpPr/>
            <p:nvPr/>
          </p:nvSpPr>
          <p:spPr>
            <a:xfrm>
              <a:off x="9060238" y="4654446"/>
              <a:ext cx="2752011" cy="1044422"/>
            </a:xfrm>
            <a:prstGeom prst="wedgeRoundRectCallout">
              <a:avLst>
                <a:gd name="adj1" fmla="val -20316"/>
                <a:gd name="adj2" fmla="val -67680"/>
                <a:gd name="adj3" fmla="val 16667"/>
              </a:avLst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The agent design often includes designing the interpreter</a:t>
              </a:r>
            </a:p>
          </p:txBody>
        </p:sp>
      </p:grpSp>
      <p:sp>
        <p:nvSpPr>
          <p:cNvPr id="18" name="Content Placeholder 26">
            <a:extLst>
              <a:ext uri="{FF2B5EF4-FFF2-40B4-BE49-F238E27FC236}">
                <a16:creationId xmlns:a16="http://schemas.microsoft.com/office/drawing/2014/main" id="{A4B42BC1-A669-D20F-0315-A4553ECE2ED8}"/>
              </a:ext>
            </a:extLst>
          </p:cNvPr>
          <p:cNvSpPr txBox="1">
            <a:spLocks/>
          </p:cNvSpPr>
          <p:nvPr/>
        </p:nvSpPr>
        <p:spPr>
          <a:xfrm>
            <a:off x="838199" y="4777576"/>
            <a:ext cx="7153838" cy="1839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17"/>
              </a:spcBef>
            </a:pPr>
            <a:r>
              <a:rPr lang="en-US" sz="1600" dirty="0"/>
              <a:t>The reward hypothesis is a </a:t>
            </a:r>
            <a:r>
              <a:rPr lang="en-US" sz="1600" b="1" dirty="0"/>
              <a:t>foundational assumption </a:t>
            </a:r>
            <a:r>
              <a:rPr lang="en-US" sz="1600" dirty="0"/>
              <a:t>of RL! The</a:t>
            </a:r>
            <a:r>
              <a:rPr lang="en-US" sz="1600" b="1" dirty="0"/>
              <a:t> </a:t>
            </a:r>
            <a:r>
              <a:rPr lang="en-US" sz="1600" dirty="0"/>
              <a:t>reward structure fully determines the goal.</a:t>
            </a:r>
          </a:p>
          <a:p>
            <a:pPr>
              <a:spcBef>
                <a:spcPts val="917"/>
              </a:spcBef>
            </a:pPr>
            <a:r>
              <a:rPr lang="en-US" sz="1600" dirty="0"/>
              <a:t>The </a:t>
            </a:r>
            <a:r>
              <a:rPr lang="en-US" sz="1600" b="1" dirty="0"/>
              <a:t>designer’s task </a:t>
            </a:r>
            <a:r>
              <a:rPr lang="en-US" sz="1600" dirty="0"/>
              <a:t>is to design the reward signal so the agent can learn how to achieve the goal. This is called </a:t>
            </a:r>
            <a:r>
              <a:rPr lang="en-US" sz="1600" b="1" dirty="0"/>
              <a:t>reward shaping</a:t>
            </a:r>
            <a:r>
              <a:rPr lang="en-US" sz="1600" dirty="0"/>
              <a:t>. E.g., add a reward for intermediate goals, such as achieving 3 in a row in Connect-4.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A5600D-AC9D-7856-F699-F2677705644D}"/>
                  </a:ext>
                </a:extLst>
              </p:cNvPr>
              <p:cNvSpPr txBox="1"/>
              <p:nvPr/>
            </p:nvSpPr>
            <p:spPr>
              <a:xfrm>
                <a:off x="9664234" y="6071888"/>
                <a:ext cx="2040568" cy="46166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200" dirty="0"/>
                  <a:t> is just a weight that depends only on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A5600D-AC9D-7856-F699-F26777056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234" y="6071888"/>
                <a:ext cx="2040568" cy="461665"/>
              </a:xfrm>
              <a:prstGeom prst="rect">
                <a:avLst/>
              </a:prstGeom>
              <a:blipFill>
                <a:blip r:embed="rId10"/>
                <a:stretch>
                  <a:fillRect r="-88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87813"/>
            <a:ext cx="10515600" cy="713698"/>
          </a:xfrm>
          <a:prstGeom prst="rect">
            <a:avLst/>
          </a:prstGeom>
        </p:spPr>
        <p:txBody>
          <a:bodyPr vert="horz" wrap="square" lIns="0" tIns="3623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85"/>
              </a:spcBef>
            </a:pPr>
            <a:r>
              <a:rPr spc="-137" dirty="0"/>
              <a:t>Reward</a:t>
            </a:r>
            <a:r>
              <a:rPr spc="-32" dirty="0"/>
              <a:t> </a:t>
            </a:r>
            <a:r>
              <a:rPr lang="en-US" spc="-74" dirty="0"/>
              <a:t>C</a:t>
            </a:r>
            <a:r>
              <a:rPr spc="-74" dirty="0"/>
              <a:t>haracteristics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760D40A-A6E9-2668-82EA-DDFD9D2C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31"/>
            <a:ext cx="10515600" cy="424281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162"/>
              </a:spcBef>
              <a:buNone/>
            </a:pPr>
            <a:r>
              <a:rPr lang="en-US" dirty="0"/>
              <a:t>Rewards are highly dependent on the given problem:</a:t>
            </a:r>
          </a:p>
          <a:p>
            <a:pPr>
              <a:spcBef>
                <a:spcPts val="1162"/>
              </a:spcBef>
            </a:pPr>
            <a:endParaRPr lang="en-US" dirty="0"/>
          </a:p>
          <a:p>
            <a:pPr>
              <a:spcBef>
                <a:spcPts val="1162"/>
              </a:spcBef>
            </a:pPr>
            <a:r>
              <a:rPr lang="en-US" dirty="0"/>
              <a:t>Actions may have </a:t>
            </a:r>
            <a:r>
              <a:rPr lang="en-US" b="1" dirty="0"/>
              <a:t>short and long-term consequences</a:t>
            </a:r>
            <a:r>
              <a:rPr lang="en-US" dirty="0"/>
              <a:t>.</a:t>
            </a:r>
          </a:p>
          <a:p>
            <a:pPr lvl="1">
              <a:spcBef>
                <a:spcPts val="1162"/>
              </a:spcBef>
            </a:pPr>
            <a:r>
              <a:rPr lang="en-US" dirty="0"/>
              <a:t>The reward for a certain action may be delayed, leading to the </a:t>
            </a:r>
            <a:r>
              <a:rPr lang="en-US" b="1" dirty="0"/>
              <a:t>credit assignment problem</a:t>
            </a:r>
            <a:r>
              <a:rPr lang="en-US" dirty="0"/>
              <a:t>.</a:t>
            </a:r>
          </a:p>
          <a:p>
            <a:pPr lvl="1">
              <a:spcBef>
                <a:spcPts val="1162"/>
              </a:spcBef>
            </a:pPr>
            <a:r>
              <a:rPr lang="en-US" dirty="0"/>
              <a:t>Examples: Stock trading, strategic board games,…</a:t>
            </a:r>
          </a:p>
          <a:p>
            <a:pPr marL="0" indent="0">
              <a:spcBef>
                <a:spcPts val="1162"/>
              </a:spcBef>
              <a:buNone/>
            </a:pPr>
            <a:endParaRPr lang="en-US" dirty="0"/>
          </a:p>
          <a:p>
            <a:pPr>
              <a:spcBef>
                <a:spcPts val="1162"/>
              </a:spcBef>
            </a:pPr>
            <a:r>
              <a:rPr lang="en-US" dirty="0"/>
              <a:t>Rewards can be </a:t>
            </a:r>
            <a:r>
              <a:rPr lang="en-US" b="1" dirty="0"/>
              <a:t>positive and negative values</a:t>
            </a:r>
            <a:r>
              <a:rPr lang="en-US" dirty="0"/>
              <a:t>.</a:t>
            </a:r>
          </a:p>
          <a:p>
            <a:pPr lvl="1">
              <a:spcBef>
                <a:spcPts val="1162"/>
              </a:spcBef>
            </a:pPr>
            <a:r>
              <a:rPr lang="en-US" dirty="0"/>
              <a:t>Certain situations (e.g., car hits a wall) might lead to a negative reward (= a cost).</a:t>
            </a:r>
          </a:p>
          <a:p>
            <a:pPr>
              <a:spcBef>
                <a:spcPts val="1162"/>
              </a:spcBef>
            </a:pPr>
            <a:endParaRPr lang="en-US" dirty="0"/>
          </a:p>
          <a:p>
            <a:pPr>
              <a:spcBef>
                <a:spcPts val="1162"/>
              </a:spcBef>
            </a:pPr>
            <a:r>
              <a:rPr lang="en-US" dirty="0"/>
              <a:t>Exogenous impacts might introduce </a:t>
            </a:r>
            <a:r>
              <a:rPr lang="en-US" b="1" dirty="0"/>
              <a:t>stochastic reward components</a:t>
            </a:r>
            <a:r>
              <a:rPr lang="en-US" dirty="0"/>
              <a:t>.</a:t>
            </a:r>
          </a:p>
          <a:p>
            <a:pPr lvl="1">
              <a:spcBef>
                <a:spcPts val="1162"/>
              </a:spcBef>
            </a:pPr>
            <a:r>
              <a:rPr lang="en-US" dirty="0"/>
              <a:t>Example: A wind gust pushes an autonomous helicopter into a tree.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9C46C-7176-DCD6-51ED-7B9D1DE81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6437-7A9C-425B-46BE-9E0F6A2195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2"/>
              </a:spcBef>
              <a:buNone/>
            </a:pPr>
            <a:r>
              <a:rPr lang="en-US" b="1" dirty="0"/>
              <a:t>Flipping a pancake:</a:t>
            </a:r>
          </a:p>
          <a:p>
            <a:pPr>
              <a:lnSpc>
                <a:spcPct val="120000"/>
              </a:lnSpc>
              <a:spcBef>
                <a:spcPts val="602"/>
              </a:spcBef>
            </a:pPr>
            <a:r>
              <a:rPr lang="en-US" dirty="0"/>
              <a:t>Pos. reward: catching the flipped pancake</a:t>
            </a:r>
          </a:p>
          <a:p>
            <a:pPr>
              <a:lnSpc>
                <a:spcPct val="120000"/>
              </a:lnSpc>
              <a:spcBef>
                <a:spcPts val="602"/>
              </a:spcBef>
            </a:pPr>
            <a:r>
              <a:rPr lang="en-US" dirty="0"/>
              <a:t>Neg. reward: dropping the pancake on the floor</a:t>
            </a:r>
          </a:p>
          <a:p>
            <a:pPr marL="0" indent="0">
              <a:lnSpc>
                <a:spcPct val="120000"/>
              </a:lnSpc>
              <a:spcBef>
                <a:spcPts val="412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412"/>
              </a:spcBef>
              <a:buNone/>
            </a:pPr>
            <a:r>
              <a:rPr lang="en-US" b="1" dirty="0"/>
              <a:t>Stock trading:</a:t>
            </a:r>
          </a:p>
          <a:p>
            <a:pPr>
              <a:lnSpc>
                <a:spcPct val="120000"/>
              </a:lnSpc>
              <a:spcBef>
                <a:spcPts val="412"/>
              </a:spcBef>
            </a:pPr>
            <a:r>
              <a:rPr lang="en-US" dirty="0"/>
              <a:t>Trading portfolio monetary value</a:t>
            </a:r>
          </a:p>
          <a:p>
            <a:pPr marL="0" indent="0">
              <a:lnSpc>
                <a:spcPct val="120000"/>
              </a:lnSpc>
              <a:spcBef>
                <a:spcPts val="412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412"/>
              </a:spcBef>
              <a:buNone/>
            </a:pPr>
            <a:r>
              <a:rPr lang="en-US" b="1" dirty="0"/>
              <a:t>Playing Atari games:</a:t>
            </a:r>
          </a:p>
          <a:p>
            <a:pPr>
              <a:lnSpc>
                <a:spcPct val="120000"/>
              </a:lnSpc>
              <a:spcBef>
                <a:spcPts val="412"/>
              </a:spcBef>
            </a:pPr>
            <a:r>
              <a:rPr lang="en-US" dirty="0" err="1"/>
              <a:t>Highscore</a:t>
            </a:r>
            <a:r>
              <a:rPr lang="en-US" dirty="0"/>
              <a:t> value at the end of a game episode</a:t>
            </a:r>
          </a:p>
          <a:p>
            <a:pPr marL="53683">
              <a:lnSpc>
                <a:spcPct val="120000"/>
              </a:lnSpc>
              <a:spcBef>
                <a:spcPts val="412"/>
              </a:spcBef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CA8F0-3ACB-BB09-6470-CF5E3B0BD7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412"/>
              </a:spcBef>
              <a:buNone/>
            </a:pPr>
            <a:r>
              <a:rPr lang="en-US" b="1" dirty="0"/>
              <a:t>Driving an autonomous car:</a:t>
            </a:r>
          </a:p>
          <a:p>
            <a:pPr>
              <a:lnSpc>
                <a:spcPct val="120000"/>
              </a:lnSpc>
              <a:spcBef>
                <a:spcPts val="412"/>
              </a:spcBef>
            </a:pPr>
            <a:r>
              <a:rPr lang="en-US" dirty="0"/>
              <a:t>Pos. reward: getting safely from A to B without crashing</a:t>
            </a:r>
          </a:p>
          <a:p>
            <a:pPr>
              <a:lnSpc>
                <a:spcPct val="120000"/>
              </a:lnSpc>
              <a:spcBef>
                <a:spcPts val="412"/>
              </a:spcBef>
            </a:pPr>
            <a:r>
              <a:rPr lang="en-US" dirty="0"/>
              <a:t>Neg. reward: hitting another car, pedestrian, bicycle,...</a:t>
            </a:r>
          </a:p>
          <a:p>
            <a:pPr marL="0" indent="0">
              <a:lnSpc>
                <a:spcPct val="120000"/>
              </a:lnSpc>
              <a:spcBef>
                <a:spcPts val="412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412"/>
              </a:spcBef>
              <a:buNone/>
            </a:pPr>
            <a:r>
              <a:rPr lang="en-US" b="1" dirty="0"/>
              <a:t>Classical control task </a:t>
            </a:r>
            <a:r>
              <a:rPr lang="en-US" dirty="0"/>
              <a:t>(e.g., electric drive, inverted pendulum,...):</a:t>
            </a:r>
          </a:p>
          <a:p>
            <a:pPr>
              <a:lnSpc>
                <a:spcPct val="120000"/>
              </a:lnSpc>
              <a:spcBef>
                <a:spcPts val="412"/>
              </a:spcBef>
            </a:pPr>
            <a:r>
              <a:rPr lang="en-US" dirty="0"/>
              <a:t>Pos. reward: following a given reference trajectory precisely</a:t>
            </a:r>
          </a:p>
          <a:p>
            <a:pPr>
              <a:lnSpc>
                <a:spcPct val="120000"/>
              </a:lnSpc>
              <a:spcBef>
                <a:spcPts val="412"/>
              </a:spcBef>
            </a:pPr>
            <a:r>
              <a:rPr lang="en-US" dirty="0"/>
              <a:t>Neg. reward: violating a system constraint or producing a large control error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2394629-8F96-41DE-9771-A48E7EF3C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22D56-5BD8-13A1-3F90-4CBC0F4B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8209"/>
            <a:ext cx="5541660" cy="2213607"/>
          </a:xfrm>
        </p:spPr>
        <p:txBody>
          <a:bodyPr anchor="b">
            <a:normAutofit/>
          </a:bodyPr>
          <a:lstStyle/>
          <a:p>
            <a:r>
              <a:rPr lang="en-US" sz="4000" dirty="0"/>
              <a:t>How Do We Build Intelligent Systems?</a:t>
            </a:r>
          </a:p>
        </p:txBody>
      </p:sp>
      <p:pic>
        <p:nvPicPr>
          <p:cNvPr id="1026" name="Picture 2" descr="Autonomous car with HUD (Head Up Display). Self-driving vehicle on city street">
            <a:extLst>
              <a:ext uri="{FF2B5EF4-FFF2-40B4-BE49-F238E27FC236}">
                <a16:creationId xmlns:a16="http://schemas.microsoft.com/office/drawing/2014/main" id="{8FCCEA59-8E73-CAF0-73DC-C22AA0058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"/>
          <a:stretch>
            <a:fillRect/>
          </a:stretch>
        </p:blipFill>
        <p:spPr bwMode="auto">
          <a:xfrm>
            <a:off x="7992957" y="10"/>
            <a:ext cx="4199043" cy="276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6BAFF-D2A2-834E-C188-8FC682CA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1800"/>
            <a:ext cx="6812280" cy="3136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Options:</a:t>
            </a:r>
          </a:p>
          <a:p>
            <a:r>
              <a:rPr lang="en-US" sz="2000" dirty="0"/>
              <a:t>Explicitly program behavior: </a:t>
            </a:r>
            <a:r>
              <a:rPr lang="en-US" sz="2000" b="1" dirty="0"/>
              <a:t>Rule-based agent, planning</a:t>
            </a:r>
          </a:p>
          <a:p>
            <a:r>
              <a:rPr lang="en-US" sz="2000" dirty="0"/>
              <a:t>Learn behavior from labeled data offline: </a:t>
            </a:r>
            <a:r>
              <a:rPr lang="en-US" sz="2000" b="1" dirty="0"/>
              <a:t>Supervised learning</a:t>
            </a:r>
          </a:p>
          <a:p>
            <a:r>
              <a:rPr lang="en-US" sz="2000" dirty="0"/>
              <a:t>Learn behavior using feedback from interacting with the environment (online): </a:t>
            </a:r>
            <a:r>
              <a:rPr lang="en-US" sz="2000" b="1" dirty="0"/>
              <a:t>Reinforcement Learning</a:t>
            </a:r>
          </a:p>
        </p:txBody>
      </p:sp>
      <p:pic>
        <p:nvPicPr>
          <p:cNvPr id="5" name="Picture 4" descr="No photo description available.">
            <a:extLst>
              <a:ext uri="{FF2B5EF4-FFF2-40B4-BE49-F238E27FC236}">
                <a16:creationId xmlns:a16="http://schemas.microsoft.com/office/drawing/2014/main" id="{FDD72C19-CD47-53CA-1D79-C3D7465BA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" b="-4"/>
          <a:stretch>
            <a:fillRect/>
          </a:stretch>
        </p:blipFill>
        <p:spPr bwMode="auto">
          <a:xfrm>
            <a:off x="7992957" y="2957665"/>
            <a:ext cx="4199043" cy="39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62A95F-B9CB-D990-F4EE-A09F30C7DE8E}"/>
              </a:ext>
            </a:extLst>
          </p:cNvPr>
          <p:cNvSpPr/>
          <p:nvPr/>
        </p:nvSpPr>
        <p:spPr>
          <a:xfrm>
            <a:off x="838200" y="4404476"/>
            <a:ext cx="6651504" cy="795738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9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87813"/>
            <a:ext cx="10515600" cy="713698"/>
          </a:xfrm>
          <a:prstGeom prst="rect">
            <a:avLst/>
          </a:prstGeom>
        </p:spPr>
        <p:txBody>
          <a:bodyPr vert="horz" wrap="square" lIns="0" tIns="3623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85"/>
              </a:spcBef>
            </a:pPr>
            <a:r>
              <a:rPr lang="en-US" dirty="0"/>
              <a:t>Issues With the</a:t>
            </a:r>
            <a:r>
              <a:rPr lang="en-US" spc="-32" dirty="0"/>
              <a:t> </a:t>
            </a:r>
            <a:r>
              <a:rPr lang="en-US" spc="-159" dirty="0"/>
              <a:t>Reward</a:t>
            </a:r>
            <a:r>
              <a:rPr lang="en-US" spc="-21" dirty="0"/>
              <a:t> </a:t>
            </a:r>
            <a:r>
              <a:rPr lang="en-US" spc="-42" dirty="0"/>
              <a:t>Function</a:t>
            </a:r>
            <a:endParaRPr lang="en-US" spc="-116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99F424B-CAB5-5C86-9676-452B45FE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1989"/>
            <a:ext cx="10515600" cy="1054133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370"/>
              </a:spcBef>
              <a:buNone/>
            </a:pPr>
            <a:r>
              <a:rPr lang="en-US" dirty="0"/>
              <a:t>“Be careful what you wish for - you might get it” (proverb)</a:t>
            </a:r>
          </a:p>
          <a:p>
            <a:pPr marL="52341" marR="37578" indent="0">
              <a:lnSpc>
                <a:spcPct val="102600"/>
              </a:lnSpc>
              <a:spcBef>
                <a:spcPts val="85"/>
              </a:spcBef>
              <a:buNone/>
            </a:pPr>
            <a:endParaRPr lang="en-US" dirty="0"/>
          </a:p>
          <a:p>
            <a:pPr marL="52341" marR="37578" indent="0">
              <a:lnSpc>
                <a:spcPct val="102600"/>
              </a:lnSpc>
              <a:spcBef>
                <a:spcPts val="85"/>
              </a:spcBef>
              <a:buNone/>
            </a:pPr>
            <a:r>
              <a:rPr lang="en-US" dirty="0"/>
              <a:t>“...it grants what you ask for, not what you should have asked for or what you intend.” </a:t>
            </a:r>
            <a:br>
              <a:rPr lang="en-US" dirty="0"/>
            </a:br>
            <a:r>
              <a:rPr lang="en-US" dirty="0"/>
              <a:t>						(Norbert Wiener, American mathematician)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DAECB2-89E3-9102-A779-112E6D826933}"/>
              </a:ext>
            </a:extLst>
          </p:cNvPr>
          <p:cNvGrpSpPr/>
          <p:nvPr/>
        </p:nvGrpSpPr>
        <p:grpSpPr>
          <a:xfrm>
            <a:off x="791201" y="2561785"/>
            <a:ext cx="4767575" cy="3908402"/>
            <a:chOff x="1228171" y="2658889"/>
            <a:chExt cx="4767575" cy="390840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30924" y="2658889"/>
              <a:ext cx="4564822" cy="3240845"/>
            </a:xfrm>
            <a:prstGeom prst="rect">
              <a:avLst/>
            </a:prstGeom>
          </p:spPr>
        </p:pic>
        <p:sp>
          <p:nvSpPr>
            <p:cNvPr id="5" name="object 5"/>
            <p:cNvSpPr txBox="1"/>
            <p:nvPr/>
          </p:nvSpPr>
          <p:spPr>
            <a:xfrm>
              <a:off x="1228171" y="6013552"/>
              <a:ext cx="4767575" cy="55373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indent="0">
                <a:lnSpc>
                  <a:spcPct val="90000"/>
                </a:lnSpc>
                <a:spcBef>
                  <a:spcPts val="370"/>
                </a:spcBef>
                <a:buFont typeface="Arial" panose="020B0604020202020204" pitchFamily="34" charset="0"/>
                <a:buNone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algn="ctr"/>
              <a:r>
                <a:rPr lang="en-US" sz="1400" dirty="0"/>
                <a:t>Midas and daughter (good as gold) </a:t>
              </a:r>
              <a:br>
                <a:rPr lang="en-US" sz="1400" dirty="0"/>
              </a:br>
              <a:r>
                <a:rPr lang="en-US" sz="1400" dirty="0"/>
                <a:t>(source: </a:t>
              </a:r>
              <a:r>
                <a:rPr lang="en-US" sz="1400" dirty="0">
                  <a:hlinkClick r:id="rId3"/>
                </a:rPr>
                <a:t>www.flickr.com</a:t>
              </a:r>
              <a:r>
                <a:rPr lang="en-US" sz="1400" dirty="0"/>
                <a:t>, by </a:t>
              </a:r>
              <a:r>
                <a:rPr lang="en-US" sz="1400" dirty="0">
                  <a:hlinkClick r:id="rId4"/>
                </a:rPr>
                <a:t>Robin Hutton</a:t>
              </a:r>
              <a:r>
                <a:rPr lang="en-US" sz="1400" dirty="0"/>
                <a:t> </a:t>
              </a:r>
              <a:r>
                <a:rPr lang="en-US" sz="1400" dirty="0">
                  <a:hlinkClick r:id="rId5"/>
                </a:rPr>
                <a:t>CC BY-NC-ND 2.0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A649B4-57B5-7136-6B26-C73C875223FA}"/>
              </a:ext>
            </a:extLst>
          </p:cNvPr>
          <p:cNvSpPr txBox="1"/>
          <p:nvPr/>
        </p:nvSpPr>
        <p:spPr>
          <a:xfrm>
            <a:off x="6430472" y="2982123"/>
            <a:ext cx="4767574" cy="230832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Designing an effective reward function is crucial for successful RL applications!</a:t>
            </a:r>
          </a:p>
          <a:p>
            <a:endParaRPr lang="en-US" dirty="0"/>
          </a:p>
          <a:p>
            <a:r>
              <a:rPr lang="en-US" dirty="0"/>
              <a:t>It is hard to define a good reward function: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RL agent’s learning process heavily depends on the reward distribution over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Alignment problem and reward hacking.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4475-AD94-2C63-74D5-09647502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Return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2DC50FD-51E9-31FE-7F26-63FCCAF89C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175797"/>
                <a:ext cx="8208078" cy="51272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55000" lnSpcReduction="20000"/>
              </a:bodyPr>
              <a:lstStyle>
                <a:lvl1pPr indent="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b="1"/>
                </a:lvl1pPr>
                <a:lvl2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lvl="2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Definition</a:t>
                </a:r>
                <a:r>
                  <a:rPr lang="en-US" b="0" dirty="0"/>
                  <a:t>: The expected cumulative reward that the agent wants to maximize is called the </a:t>
                </a:r>
                <a:r>
                  <a:rPr lang="en-US" dirty="0"/>
                  <a:t>return</a:t>
                </a:r>
                <a:r>
                  <a:rPr lang="en-US" b="0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Episodic tasks</a:t>
                </a:r>
              </a:p>
              <a:p>
                <a:pPr lvl="1"/>
                <a:r>
                  <a:rPr lang="en-US" dirty="0"/>
                  <a:t>A problem which naturally breaks into subsequences (episodes) with a </a:t>
                </a:r>
                <a:r>
                  <a:rPr lang="en-US" b="1" dirty="0"/>
                  <a:t>finite horizon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Examples: most games like chess, solving a maze,...</a:t>
                </a:r>
              </a:p>
              <a:p>
                <a:pPr lvl="1"/>
                <a:r>
                  <a:rPr lang="en-US" dirty="0"/>
                  <a:t>The return becomes a finite sum with horizon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nn-NO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a:rPr lang="nn-NO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⋅ ⋅ ⋅</m:t>
                      </m:r>
                      <m:r>
                        <a:rPr lang="nn-NO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dirty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Continuing tasks</a:t>
                </a:r>
              </a:p>
              <a:p>
                <a:pPr lvl="1"/>
                <a:r>
                  <a:rPr lang="en-US" dirty="0"/>
                  <a:t>A problem without a natural end (</a:t>
                </a:r>
                <a:r>
                  <a:rPr lang="en-US" b="1" dirty="0"/>
                  <a:t>infinite horizon</a:t>
                </a:r>
                <a:r>
                  <a:rPr lang="en-US" dirty="0"/>
                  <a:t>).</a:t>
                </a:r>
              </a:p>
              <a:p>
                <a:pPr lvl="1"/>
                <a:r>
                  <a:rPr lang="en-US" dirty="0"/>
                  <a:t>Example: A smart thermostat controlling the room temperature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We use </a:t>
                </a:r>
                <a:r>
                  <a:rPr lang="en-US" b="1" dirty="0"/>
                  <a:t>discounting</a:t>
                </a:r>
                <a:r>
                  <a:rPr lang="en-US" dirty="0"/>
                  <a:t> and have a </a:t>
                </a:r>
                <a:r>
                  <a:rPr lang="en-US" b="1" dirty="0"/>
                  <a:t>recursive relationship</a:t>
                </a:r>
                <a:r>
                  <a:rPr lang="en-US" dirty="0"/>
                  <a:t>: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𝐺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𝑡</m:t>
                          </m:r>
                        </m:sub>
                      </m:sSub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=0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𝑘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 dirty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𝑅</m:t>
                          </m:r>
                        </m:e>
                        <m:sub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𝑡</m:t>
                          </m:r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+1</m:t>
                          </m:r>
                        </m:sub>
                      </m:sSub>
                      <m:r>
                        <a:rPr lang="nn-NO" i="1" spc="623" dirty="0">
                          <a:latin typeface="Cambria Math" panose="02040503050406030204" pitchFamily="18" charset="0"/>
                          <a:cs typeface="Palatino Linotype"/>
                        </a:rPr>
                        <m:t>+</m:t>
                      </m:r>
                      <m:sSub>
                        <m:sSubPr>
                          <m:ctrlP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𝛾</m:t>
                          </m:r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𝑅</m:t>
                          </m:r>
                        </m:e>
                        <m:sub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𝑡</m:t>
                          </m:r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+2</m:t>
                          </m:r>
                        </m:sub>
                      </m:sSub>
                      <m:r>
                        <a:rPr lang="nn-NO" i="1" spc="623" dirty="0">
                          <a:latin typeface="Cambria Math" panose="02040503050406030204" pitchFamily="18" charset="0"/>
                          <a:cs typeface="Palatino Linotype"/>
                        </a:rPr>
                        <m:t>+</m:t>
                      </m:r>
                      <m:sSup>
                        <m:sSupPr>
                          <m:ctrlP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pPr>
                        <m:e>
                          <m: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  <m:t>𝛾</m:t>
                          </m:r>
                        </m:e>
                        <m:sup>
                          <m: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  <m:t>𝑅</m:t>
                          </m:r>
                        </m:e>
                        <m:sub>
                          <m: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  <m:t>𝑡</m:t>
                          </m:r>
                          <m: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  <m:t>+3</m:t>
                          </m:r>
                        </m:sub>
                      </m:sSub>
                      <m:r>
                        <a:rPr lang="en-US" i="1" spc="-85" dirty="0">
                          <a:latin typeface="Cambria Math" panose="02040503050406030204" pitchFamily="18" charset="0"/>
                          <a:cs typeface="Palatino Linotype"/>
                        </a:rPr>
                        <m:t>+ ⋅ ⋅ ⋅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 spc="-85" dirty="0">
                          <a:latin typeface="Cambria Math" panose="02040503050406030204" pitchFamily="18" charset="0"/>
                          <a:cs typeface="Palatino Linotype"/>
                        </a:rPr>
                        <m:t>=</m:t>
                      </m:r>
                      <m:sSub>
                        <m:sSubPr>
                          <m:ctrlP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𝑅</m:t>
                          </m:r>
                        </m:e>
                        <m:sub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𝑡</m:t>
                          </m:r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+1</m:t>
                          </m:r>
                        </m:sub>
                      </m:sSub>
                      <m:r>
                        <a:rPr lang="nn-NO" i="1" spc="623" dirty="0">
                          <a:latin typeface="Cambria Math" panose="02040503050406030204" pitchFamily="18" charset="0"/>
                          <a:cs typeface="Palatino Linotype"/>
                        </a:rPr>
                        <m:t>+</m:t>
                      </m:r>
                      <m:sSub>
                        <m:sSubPr>
                          <m:ctrlP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𝛾</m:t>
                          </m:r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(</m:t>
                          </m:r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𝑅</m:t>
                          </m:r>
                        </m:e>
                        <m:sub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𝑡</m:t>
                          </m:r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+2</m:t>
                          </m:r>
                        </m:sub>
                      </m:sSub>
                      <m:r>
                        <a:rPr lang="nn-NO" i="1" spc="623" dirty="0">
                          <a:latin typeface="Cambria Math" panose="02040503050406030204" pitchFamily="18" charset="0"/>
                          <a:cs typeface="Palatino Linotype"/>
                        </a:rPr>
                        <m:t>+</m:t>
                      </m:r>
                      <m:r>
                        <a:rPr lang="en-US" i="1" spc="-85" dirty="0">
                          <a:latin typeface="Cambria Math" panose="02040503050406030204" pitchFamily="18" charset="0"/>
                          <a:cs typeface="Palatino Linotype"/>
                        </a:rPr>
                        <m:t>𝛾</m:t>
                      </m:r>
                      <m:sSub>
                        <m:sSubPr>
                          <m:ctrlP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  <m:t>𝑅</m:t>
                          </m:r>
                        </m:e>
                        <m:sub>
                          <m: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  <m:t>𝑡</m:t>
                          </m:r>
                          <m:r>
                            <a:rPr lang="en-US" i="1" spc="-85" dirty="0">
                              <a:latin typeface="Cambria Math" panose="02040503050406030204" pitchFamily="18" charset="0"/>
                              <a:cs typeface="Palatino Linotype"/>
                            </a:rPr>
                            <m:t>+3</m:t>
                          </m:r>
                        </m:sub>
                      </m:sSub>
                      <m:r>
                        <a:rPr lang="en-US" i="1" spc="-85" dirty="0">
                          <a:latin typeface="Cambria Math" panose="02040503050406030204" pitchFamily="18" charset="0"/>
                          <a:cs typeface="Palatino Linotype"/>
                        </a:rPr>
                        <m:t>+ ⋅ ⋅ ⋅</m:t>
                      </m:r>
                      <m:r>
                        <a:rPr lang="en-US" spc="-85" dirty="0">
                          <a:latin typeface="Cambria Math" panose="02040503050406030204" pitchFamily="18" charset="0"/>
                          <a:cs typeface="Palatino Linotype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pc="-85" dirty="0">
                          <a:latin typeface="Cambria Math" panose="02040503050406030204" pitchFamily="18" charset="0"/>
                          <a:cs typeface="Palatino Linotype"/>
                        </a:rPr>
                        <m:t>=</m:t>
                      </m:r>
                      <m:r>
                        <m:rPr>
                          <m:nor/>
                        </m:rPr>
                        <a:rPr lang="en-US" spc="32" dirty="0">
                          <a:cs typeface="Palatino Linotype"/>
                        </a:rPr>
                        <m:t> </m:t>
                      </m:r>
                      <m:sSub>
                        <m:sSubPr>
                          <m:ctrlP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𝑅</m:t>
                          </m:r>
                        </m:e>
                        <m:sub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𝑡</m:t>
                          </m:r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+1</m:t>
                          </m:r>
                        </m:sub>
                      </m:sSub>
                      <m:r>
                        <a:rPr lang="en-US" i="1" spc="32" dirty="0">
                          <a:latin typeface="Cambria Math" panose="02040503050406030204" pitchFamily="18" charset="0"/>
                          <a:cs typeface="Palatino Linotype"/>
                        </a:rPr>
                        <m:t>+</m:t>
                      </m:r>
                      <m:r>
                        <a:rPr lang="en-US" i="1" spc="32" dirty="0">
                          <a:latin typeface="Cambria Math" panose="02040503050406030204" pitchFamily="18" charset="0"/>
                          <a:cs typeface="Palatino Linotype"/>
                        </a:rPr>
                        <m:t>𝛾</m:t>
                      </m:r>
                      <m:sSub>
                        <m:sSubPr>
                          <m:ctrlP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</m:ctrlPr>
                        </m:sSubPr>
                        <m:e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𝐺</m:t>
                          </m:r>
                        </m:e>
                        <m:sub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𝑡</m:t>
                          </m:r>
                          <m:r>
                            <a:rPr lang="en-US" i="1" spc="32" dirty="0">
                              <a:latin typeface="Cambria Math" panose="02040503050406030204" pitchFamily="18" charset="0"/>
                              <a:cs typeface="Palatino Linotype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pc="-85" dirty="0">
                  <a:latin typeface="Cambria Math" panose="02040503050406030204" pitchFamily="18" charset="0"/>
                  <a:cs typeface="Palatino Linotype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The discount rate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is an exponentially decaying weight that prevents infinite sums.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2DC50FD-51E9-31FE-7F26-63FCCAF89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175797"/>
                <a:ext cx="8208078" cy="5127282"/>
              </a:xfrm>
              <a:prstGeom prst="rect">
                <a:avLst/>
              </a:prstGeom>
              <a:blipFill>
                <a:blip r:embed="rId2"/>
                <a:stretch>
                  <a:fillRect l="-297" t="-11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AD457EB9-0C34-CA23-B2B3-06BD512B5C5B}"/>
                  </a:ext>
                </a:extLst>
              </p:cNvPr>
              <p:cNvSpPr/>
              <p:nvPr/>
            </p:nvSpPr>
            <p:spPr>
              <a:xfrm>
                <a:off x="7426141" y="3597249"/>
                <a:ext cx="4264503" cy="1323048"/>
              </a:xfrm>
              <a:prstGeom prst="wedgeRoundRectCallout">
                <a:avLst>
                  <a:gd name="adj1" fmla="val -64024"/>
                  <a:gd name="adj2" fmla="val 84374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Strategic viewpoint of discounting: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≈1 </m:t>
                    </m:r>
                  </m:oMath>
                </a14:m>
                <a:r>
                  <a:rPr lang="en-US" dirty="0"/>
                  <a:t>: agent is farsighted.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≈0 </m:t>
                    </m:r>
                  </m:oMath>
                </a14:m>
                <a:r>
                  <a:rPr lang="en-US" dirty="0"/>
                  <a:t>: agent is shortsighted (only interested in immediate reward).</a:t>
                </a: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AD457EB9-0C34-CA23-B2B3-06BD512B5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141" y="3597249"/>
                <a:ext cx="4264503" cy="1323048"/>
              </a:xfrm>
              <a:prstGeom prst="wedgeRoundRectCallout">
                <a:avLst>
                  <a:gd name="adj1" fmla="val -64024"/>
                  <a:gd name="adj2" fmla="val 84374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07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4DEBFE-DDC8-6917-A9C6-1CC2D1707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1904E-8244-EAB5-B9EB-6DD2962AE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b="10185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B62A4F8-9D24-DAC3-E733-C4AF72B5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Elements of RL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D56AF-611E-6C86-789C-AE2A56BBC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Actions and Policy</a:t>
            </a:r>
          </a:p>
        </p:txBody>
      </p:sp>
    </p:spTree>
    <p:extLst>
      <p:ext uri="{BB962C8B-B14F-4D97-AF65-F5344CB8AC3E}">
        <p14:creationId xmlns:p14="http://schemas.microsoft.com/office/powerpoint/2010/main" val="1741075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F41A2-380C-FCFF-EDED-8B86AC5A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813C4-9E52-5AD1-07F6-ADE29C535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97330"/>
                <a:ext cx="7385629" cy="487782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Choosing actions is the agent’s means to affect the environment so it can maximize its long-term reward.</a:t>
                </a:r>
              </a:p>
              <a:p>
                <a:endParaRPr lang="en-US" dirty="0"/>
              </a:p>
              <a:p>
                <a:r>
                  <a:rPr lang="en-US" b="1" dirty="0"/>
                  <a:t>Notation</a:t>
                </a:r>
                <a:r>
                  <a:rPr lang="en-US" dirty="0"/>
                  <a:t>: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or a known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Finite action set (FAS):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/>
                  <a:t> is a finite set. </a:t>
                </a:r>
                <a:br>
                  <a:rPr lang="en-US" dirty="0"/>
                </a:br>
                <a:r>
                  <a:rPr lang="en-US" sz="2300" dirty="0"/>
                  <a:t>Available actions often depend on the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00" i="1" dirty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.</a:t>
                </a:r>
              </a:p>
              <a:p>
                <a:endParaRPr lang="en-US" b="1" dirty="0"/>
              </a:p>
              <a:p>
                <a:r>
                  <a:rPr lang="en-US" b="1" dirty="0"/>
                  <a:t>Continuous action set (CAS):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br>
                  <a:rPr lang="en-US" sz="21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300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3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300" dirty="0"/>
                  <a:t> is an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300" dirty="0"/>
                  <a:t>-dimensional vector. Can be discretized into a FAS.</a:t>
                </a:r>
                <a:endParaRPr lang="en-US" sz="3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Take another card during a Blackjack game? Yes/No (FAS)</a:t>
                </a:r>
              </a:p>
              <a:p>
                <a:pPr lvl="1"/>
                <a:r>
                  <a:rPr lang="en-US" dirty="0"/>
                  <a:t>Steering while driving an autonomous car. Angle? (CAS)</a:t>
                </a:r>
              </a:p>
              <a:p>
                <a:pPr lvl="1"/>
                <a:r>
                  <a:rPr lang="en-US" dirty="0"/>
                  <a:t>Buy stock options for your trading portfolio (FAS/CAS)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8813C4-9E52-5AD1-07F6-ADE29C535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97330"/>
                <a:ext cx="7385629" cy="4877827"/>
              </a:xfrm>
              <a:blipFill>
                <a:blip r:embed="rId2"/>
                <a:stretch>
                  <a:fillRect l="-908"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FC6FE76-EA74-3027-2A5A-021668FD81F4}"/>
              </a:ext>
            </a:extLst>
          </p:cNvPr>
          <p:cNvGrpSpPr/>
          <p:nvPr/>
        </p:nvGrpSpPr>
        <p:grpSpPr>
          <a:xfrm>
            <a:off x="8423925" y="1124198"/>
            <a:ext cx="3103421" cy="3127867"/>
            <a:chOff x="8828660" y="1124198"/>
            <a:chExt cx="3103421" cy="312786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E7B8B5F-9776-875B-ED76-79AFE2F58238}"/>
                </a:ext>
              </a:extLst>
            </p:cNvPr>
            <p:cNvGrpSpPr/>
            <p:nvPr/>
          </p:nvGrpSpPr>
          <p:grpSpPr>
            <a:xfrm>
              <a:off x="8828660" y="1493530"/>
              <a:ext cx="3103421" cy="2758535"/>
              <a:chOff x="1789245" y="1426327"/>
              <a:chExt cx="4207277" cy="406791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2E1EB82-CF43-626E-AEBA-8E7B42F8BDD0}"/>
                  </a:ext>
                </a:extLst>
              </p:cNvPr>
              <p:cNvGrpSpPr/>
              <p:nvPr/>
            </p:nvGrpSpPr>
            <p:grpSpPr>
              <a:xfrm>
                <a:off x="1789245" y="1426327"/>
                <a:ext cx="4207277" cy="4067913"/>
                <a:chOff x="1586821" y="1395043"/>
                <a:chExt cx="4207277" cy="4067913"/>
              </a:xfrm>
            </p:grpSpPr>
            <p:pic>
              <p:nvPicPr>
                <p:cNvPr id="10" name="Picture 2" descr="undefined">
                  <a:extLst>
                    <a:ext uri="{FF2B5EF4-FFF2-40B4-BE49-F238E27FC236}">
                      <a16:creationId xmlns:a16="http://schemas.microsoft.com/office/drawing/2014/main" id="{466A2A37-FFAA-3184-9D2B-22DEBF4630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6821" y="1395043"/>
                  <a:ext cx="4207277" cy="40679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2677D1F3-F9EC-F6FC-2A62-B9B032EC08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0278" y="1395043"/>
                      <a:ext cx="581098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2677D1F3-F9EC-F6FC-2A62-B9B032EC086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10278" y="1395043"/>
                      <a:ext cx="581098" cy="54464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4105EB2-798F-7AF8-46A4-DDA93909A5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3379" y="3315882"/>
                      <a:ext cx="434514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24105EB2-798F-7AF8-46A4-DDA93909A54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3379" y="3315882"/>
                      <a:ext cx="434514" cy="54464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5E758706-F5DE-333C-205B-546981324A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5197" y="4697372"/>
                      <a:ext cx="546197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5E758706-F5DE-333C-205B-546981324A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5197" y="4697372"/>
                      <a:ext cx="546197" cy="54464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3BEFE4-D436-48CE-F041-07303B2385D1}"/>
                  </a:ext>
                </a:extLst>
              </p:cNvPr>
              <p:cNvSpPr txBox="1"/>
              <p:nvPr/>
            </p:nvSpPr>
            <p:spPr>
              <a:xfrm rot="20152154">
                <a:off x="1957229" y="1503141"/>
                <a:ext cx="1770111" cy="49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Observation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C095EC4-2FAA-C4C4-FD7F-F14AC2A5C157}"/>
                    </a:ext>
                  </a:extLst>
                </p:cNvPr>
                <p:cNvSpPr txBox="1"/>
                <p:nvPr/>
              </p:nvSpPr>
              <p:spPr>
                <a:xfrm>
                  <a:off x="10380371" y="1124198"/>
                  <a:ext cx="36663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C095EC4-2FAA-C4C4-FD7F-F14AC2A5C1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0371" y="1124198"/>
                  <a:ext cx="36663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23D29D-CA5D-7FED-2679-A9D8B1D3518B}"/>
                    </a:ext>
                  </a:extLst>
                </p:cNvPr>
                <p:cNvSpPr txBox="1"/>
                <p:nvPr/>
              </p:nvSpPr>
              <p:spPr>
                <a:xfrm>
                  <a:off x="8841360" y="2158958"/>
                  <a:ext cx="4028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23D29D-CA5D-7FED-2679-A9D8B1D351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1360" y="2158958"/>
                  <a:ext cx="402892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216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62FA-47E8-A858-9CC9-B9354719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17925-351D-98F6-C017-E9FBA713E4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1"/>
                <a:ext cx="10515600" cy="317027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A policy is the rule of how an agent chooses actions.</a:t>
                </a:r>
              </a:p>
              <a:p>
                <a:r>
                  <a:rPr lang="en-US" dirty="0"/>
                  <a:t>Choice depends on what the agent currently knows about the environment.  This is the current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deterministic policy prescribes an action for each state: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or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pPr marL="457200" lvl="1" indent="0">
                  <a:buNone/>
                </a:pPr>
                <a:r>
                  <a:rPr lang="en-US" dirty="0"/>
                  <a:t>State: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			        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x always plays bottom right corner.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17925-351D-98F6-C017-E9FBA713E4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1"/>
                <a:ext cx="10515600" cy="3170271"/>
              </a:xfrm>
              <a:blipFill>
                <a:blip r:embed="rId2"/>
                <a:stretch>
                  <a:fillRect l="-812" t="-4231" b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170B705-B6B2-FFED-6948-6B2033B0B4BA}"/>
              </a:ext>
            </a:extLst>
          </p:cNvPr>
          <p:cNvGrpSpPr/>
          <p:nvPr/>
        </p:nvGrpSpPr>
        <p:grpSpPr>
          <a:xfrm>
            <a:off x="2750201" y="4267787"/>
            <a:ext cx="2045602" cy="2069063"/>
            <a:chOff x="3545173" y="2926112"/>
            <a:chExt cx="1034321" cy="126921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52780A8-3443-1216-4AC6-6B094EDF3516}"/>
                </a:ext>
              </a:extLst>
            </p:cNvPr>
            <p:cNvCxnSpPr>
              <a:cxnSpLocks/>
            </p:cNvCxnSpPr>
            <p:nvPr/>
          </p:nvCxnSpPr>
          <p:spPr>
            <a:xfrm>
              <a:off x="3859967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CDA1FC-7A39-A664-5241-1B96C124CA55}"/>
                </a:ext>
              </a:extLst>
            </p:cNvPr>
            <p:cNvCxnSpPr>
              <a:cxnSpLocks/>
            </p:cNvCxnSpPr>
            <p:nvPr/>
          </p:nvCxnSpPr>
          <p:spPr>
            <a:xfrm>
              <a:off x="4222230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7B2E9B6-EE61-E125-A0DF-EA361A867CE6}"/>
                </a:ext>
              </a:extLst>
            </p:cNvPr>
            <p:cNvCxnSpPr>
              <a:cxnSpLocks/>
            </p:cNvCxnSpPr>
            <p:nvPr/>
          </p:nvCxnSpPr>
          <p:spPr>
            <a:xfrm>
              <a:off x="3545173" y="3375285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1DDA27-B142-4DEA-6BF2-620886EFF65C}"/>
                </a:ext>
              </a:extLst>
            </p:cNvPr>
            <p:cNvCxnSpPr>
              <a:cxnSpLocks/>
            </p:cNvCxnSpPr>
            <p:nvPr/>
          </p:nvCxnSpPr>
          <p:spPr>
            <a:xfrm>
              <a:off x="3562661" y="3771427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430FF8-5CF4-C387-8969-558963CED998}"/>
                </a:ext>
              </a:extLst>
            </p:cNvPr>
            <p:cNvSpPr txBox="1"/>
            <p:nvPr/>
          </p:nvSpPr>
          <p:spPr>
            <a:xfrm>
              <a:off x="3559424" y="2926112"/>
              <a:ext cx="284814" cy="509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CF97FD-0C96-F051-CECB-8DB03F889179}"/>
                </a:ext>
              </a:extLst>
            </p:cNvPr>
            <p:cNvSpPr txBox="1"/>
            <p:nvPr/>
          </p:nvSpPr>
          <p:spPr>
            <a:xfrm>
              <a:off x="3900235" y="3304721"/>
              <a:ext cx="284814" cy="509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7AE78DC-0594-114E-1F86-5633D1C6193F}"/>
                </a:ext>
              </a:extLst>
            </p:cNvPr>
            <p:cNvSpPr txBox="1"/>
            <p:nvPr/>
          </p:nvSpPr>
          <p:spPr>
            <a:xfrm>
              <a:off x="4229724" y="3314238"/>
              <a:ext cx="284814" cy="509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E3371D-4EBC-660E-FBF4-E43952D84DFF}"/>
                </a:ext>
              </a:extLst>
            </p:cNvPr>
            <p:cNvSpPr txBox="1"/>
            <p:nvPr/>
          </p:nvSpPr>
          <p:spPr>
            <a:xfrm>
              <a:off x="3892738" y="3685570"/>
              <a:ext cx="284814" cy="509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/>
                <a:t>o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EC2FD1-5CD7-56FD-9ABD-B36E517A8AED}"/>
              </a:ext>
            </a:extLst>
          </p:cNvPr>
          <p:cNvGrpSpPr/>
          <p:nvPr/>
        </p:nvGrpSpPr>
        <p:grpSpPr>
          <a:xfrm>
            <a:off x="5751892" y="4458342"/>
            <a:ext cx="5058249" cy="693716"/>
            <a:chOff x="6178319" y="4751925"/>
            <a:chExt cx="5058249" cy="6937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AB00F1-894B-FAD4-D9B5-AAB448F766B9}"/>
                </a:ext>
              </a:extLst>
            </p:cNvPr>
            <p:cNvGrpSpPr/>
            <p:nvPr/>
          </p:nvGrpSpPr>
          <p:grpSpPr>
            <a:xfrm>
              <a:off x="6834478" y="4840735"/>
              <a:ext cx="416016" cy="516442"/>
              <a:chOff x="3545173" y="2926112"/>
              <a:chExt cx="1034321" cy="1181193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E29E324-1283-A895-1E0F-E2BBBEFA57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9967" y="3043003"/>
                <a:ext cx="0" cy="10643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4316412-1CB7-F872-2F50-0EA73919C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2230" y="3043003"/>
                <a:ext cx="0" cy="10643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25A8D8E-E3CE-65BD-D6D5-7933FACCF0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45173" y="3375285"/>
                <a:ext cx="101683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0DE3313-5A23-03A3-87D8-63A73FE4E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2661" y="3771427"/>
                <a:ext cx="101683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2DB42C2-84BC-5646-3215-20E220571882}"/>
                  </a:ext>
                </a:extLst>
              </p:cNvPr>
              <p:cNvSpPr txBox="1"/>
              <p:nvPr/>
            </p:nvSpPr>
            <p:spPr>
              <a:xfrm>
                <a:off x="3559424" y="2926112"/>
                <a:ext cx="284815" cy="41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5E840F-3ED7-BA35-DC7F-2039747D3001}"/>
                  </a:ext>
                </a:extLst>
              </p:cNvPr>
              <p:cNvSpPr txBox="1"/>
              <p:nvPr/>
            </p:nvSpPr>
            <p:spPr>
              <a:xfrm>
                <a:off x="3900235" y="3304722"/>
                <a:ext cx="284815" cy="41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FF0000"/>
                    </a:solidFill>
                  </a:rPr>
                  <a:t>x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E4C2549-327C-1B02-7F46-4939CF125D6A}"/>
                  </a:ext>
                </a:extLst>
              </p:cNvPr>
              <p:cNvSpPr txBox="1"/>
              <p:nvPr/>
            </p:nvSpPr>
            <p:spPr>
              <a:xfrm>
                <a:off x="4229724" y="3314238"/>
                <a:ext cx="284815" cy="41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o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4E388E-A081-24D6-B29D-6E20AC29AC15}"/>
                  </a:ext>
                </a:extLst>
              </p:cNvPr>
              <p:cNvSpPr txBox="1"/>
              <p:nvPr/>
            </p:nvSpPr>
            <p:spPr>
              <a:xfrm>
                <a:off x="3892738" y="3685570"/>
                <a:ext cx="284815" cy="418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/>
                  <a:t>o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0A60B6B-9AD9-CB98-63D5-E6B489A438F5}"/>
                    </a:ext>
                  </a:extLst>
                </p:cNvPr>
                <p:cNvSpPr txBox="1"/>
                <p:nvPr/>
              </p:nvSpPr>
              <p:spPr>
                <a:xfrm>
                  <a:off x="6178319" y="4751925"/>
                  <a:ext cx="5058249" cy="6937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600" dirty="0"/>
                    <a:t> </a:t>
                  </a:r>
                  <a:r>
                    <a:rPr lang="en-US" sz="2800" dirty="0"/>
                    <a:t>play bottom right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0A60B6B-9AD9-CB98-63D5-E6B489A438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319" y="4751925"/>
                  <a:ext cx="5058249" cy="693716"/>
                </a:xfrm>
                <a:prstGeom prst="rect">
                  <a:avLst/>
                </a:prstGeom>
                <a:blipFill>
                  <a:blip r:embed="rId3"/>
                  <a:stretch>
                    <a:fillRect b="-2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2131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ED09-705D-5C74-E0AE-21E23719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9BB7B-5201-F3E4-295F-B0A15171E4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1"/>
                <a:ext cx="10515600" cy="201668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 mapping from states to the probability distribution of selecting each action:</a:t>
                </a:r>
              </a:p>
              <a:p>
                <a:pPr marL="0" indent="0">
                  <a:buNone/>
                </a:pP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</m:d>
                    </m:oMath>
                  </m:oMathPara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:br>
                  <a:rPr lang="en-US" b="0" dirty="0">
                    <a:ea typeface="Cambria Math" panose="02040503050406030204" pitchFamily="18" charset="0"/>
                  </a:rPr>
                </a:br>
                <a:r>
                  <a:rPr lang="en-US" dirty="0">
                    <a:ea typeface="Cambria Math" panose="02040503050406030204" pitchFamily="18" charset="0"/>
                  </a:rPr>
                  <a:t>     </a:t>
                </a:r>
                <a:r>
                  <a:rPr lang="en-US" b="0" dirty="0">
                    <a:ea typeface="Cambria Math" panose="02040503050406030204" pitchFamily="18" charset="0"/>
                  </a:rPr>
                  <a:t>often written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giving the probability of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given the agent is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b="1" dirty="0"/>
                  <a:t>Example</a:t>
                </a:r>
                <a:r>
                  <a:rPr lang="en-US" dirty="0"/>
                  <a:t>: Probability distribution indicating to play bottom right 60% of the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D9BB7B-5201-F3E4-295F-B0A15171E4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1"/>
                <a:ext cx="10515600" cy="2016680"/>
              </a:xfrm>
              <a:blipFill>
                <a:blip r:embed="rId2"/>
                <a:stretch>
                  <a:fillRect l="-522" t="-5136" b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E96A2F-4FB8-9E2A-D61A-40915CF44C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0546878"/>
                  </p:ext>
                </p:extLst>
              </p:nvPr>
            </p:nvGraphicFramePr>
            <p:xfrm>
              <a:off x="2713220" y="3443990"/>
              <a:ext cx="3200398" cy="29383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003">
                      <a:extLst>
                        <a:ext uri="{9D8B030D-6E8A-4147-A177-3AD203B41FA5}">
                          <a16:colId xmlns:a16="http://schemas.microsoft.com/office/drawing/2014/main" val="803616161"/>
                        </a:ext>
                      </a:extLst>
                    </a:gridCol>
                    <a:gridCol w="1170357">
                      <a:extLst>
                        <a:ext uri="{9D8B030D-6E8A-4147-A177-3AD203B41FA5}">
                          <a16:colId xmlns:a16="http://schemas.microsoft.com/office/drawing/2014/main" val="4044414919"/>
                        </a:ext>
                      </a:extLst>
                    </a:gridCol>
                    <a:gridCol w="1273038">
                      <a:extLst>
                        <a:ext uri="{9D8B030D-6E8A-4147-A177-3AD203B41FA5}">
                          <a16:colId xmlns:a16="http://schemas.microsoft.com/office/drawing/2014/main" val="2492605678"/>
                        </a:ext>
                      </a:extLst>
                    </a:gridCol>
                  </a:tblGrid>
                  <a:tr h="423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State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Action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US" sz="1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e>
                                  <m:r>
                                    <a:rPr lang="en-US" sz="1200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d>
                            </m:oMath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512318"/>
                      </a:ext>
                    </a:extLst>
                  </a:tr>
                  <a:tr h="496226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Top center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2394333"/>
                      </a:ext>
                    </a:extLst>
                  </a:tr>
                  <a:tr h="496226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Top 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5653177"/>
                      </a:ext>
                    </a:extLst>
                  </a:tr>
                  <a:tr h="496226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Middle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295009"/>
                      </a:ext>
                    </a:extLst>
                  </a:tr>
                  <a:tr h="496226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Bottom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8874714"/>
                      </a:ext>
                    </a:extLst>
                  </a:tr>
                  <a:tr h="496226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Bottom 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.6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7972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E96A2F-4FB8-9E2A-D61A-40915CF44C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90546878"/>
                  </p:ext>
                </p:extLst>
              </p:nvPr>
            </p:nvGraphicFramePr>
            <p:xfrm>
              <a:off x="2713220" y="3443990"/>
              <a:ext cx="3200398" cy="29383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7003">
                      <a:extLst>
                        <a:ext uri="{9D8B030D-6E8A-4147-A177-3AD203B41FA5}">
                          <a16:colId xmlns:a16="http://schemas.microsoft.com/office/drawing/2014/main" val="803616161"/>
                        </a:ext>
                      </a:extLst>
                    </a:gridCol>
                    <a:gridCol w="1170357">
                      <a:extLst>
                        <a:ext uri="{9D8B030D-6E8A-4147-A177-3AD203B41FA5}">
                          <a16:colId xmlns:a16="http://schemas.microsoft.com/office/drawing/2014/main" val="4044414919"/>
                        </a:ext>
                      </a:extLst>
                    </a:gridCol>
                    <a:gridCol w="1273038">
                      <a:extLst>
                        <a:ext uri="{9D8B030D-6E8A-4147-A177-3AD203B41FA5}">
                          <a16:colId xmlns:a16="http://schemas.microsoft.com/office/drawing/2014/main" val="2492605678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06" t="-1333" r="-327419" b="-5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4767" t="-1333" r="-110363" b="-5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2153" t="-1333" r="-1914" b="-54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4512318"/>
                      </a:ext>
                    </a:extLst>
                  </a:tr>
                  <a:tr h="496226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Top center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2153" t="-92683" r="-1914" b="-4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94333"/>
                      </a:ext>
                    </a:extLst>
                  </a:tr>
                  <a:tr h="496226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Top 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2153" t="-195062" r="-1914" b="-3061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5653177"/>
                      </a:ext>
                    </a:extLst>
                  </a:tr>
                  <a:tr h="496226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Middle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2153" t="-291463" r="-1914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0295009"/>
                      </a:ext>
                    </a:extLst>
                  </a:tr>
                  <a:tr h="496226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Bottom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2153" t="-396296" r="-1914" b="-1049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8874714"/>
                      </a:ext>
                    </a:extLst>
                  </a:tr>
                  <a:tr h="496226">
                    <a:tc>
                      <a:txBody>
                        <a:bodyPr/>
                        <a:lstStyle/>
                        <a:p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Bottom right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2153" t="-490244" r="-1914" b="-36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797262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702B899-C86F-C676-01C1-250E84CCB088}"/>
              </a:ext>
            </a:extLst>
          </p:cNvPr>
          <p:cNvGrpSpPr/>
          <p:nvPr/>
        </p:nvGrpSpPr>
        <p:grpSpPr>
          <a:xfrm>
            <a:off x="2810806" y="3859225"/>
            <a:ext cx="495235" cy="466012"/>
            <a:chOff x="3475914" y="2799950"/>
            <a:chExt cx="1103580" cy="13073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90F87C-3F91-023D-EE75-4E66EF384445}"/>
                </a:ext>
              </a:extLst>
            </p:cNvPr>
            <p:cNvCxnSpPr>
              <a:cxnSpLocks/>
            </p:cNvCxnSpPr>
            <p:nvPr/>
          </p:nvCxnSpPr>
          <p:spPr>
            <a:xfrm>
              <a:off x="3859967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5C80327-657B-4CDD-362B-52AEDC7C048B}"/>
                </a:ext>
              </a:extLst>
            </p:cNvPr>
            <p:cNvCxnSpPr>
              <a:cxnSpLocks/>
            </p:cNvCxnSpPr>
            <p:nvPr/>
          </p:nvCxnSpPr>
          <p:spPr>
            <a:xfrm>
              <a:off x="4222230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AEA912-08EB-C8DA-A8DF-F01F33AEDA39}"/>
                </a:ext>
              </a:extLst>
            </p:cNvPr>
            <p:cNvCxnSpPr>
              <a:cxnSpLocks/>
            </p:cNvCxnSpPr>
            <p:nvPr/>
          </p:nvCxnSpPr>
          <p:spPr>
            <a:xfrm>
              <a:off x="3545173" y="3375285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C026FA-368A-DAE9-960D-CC4E9D359234}"/>
                </a:ext>
              </a:extLst>
            </p:cNvPr>
            <p:cNvCxnSpPr>
              <a:cxnSpLocks/>
            </p:cNvCxnSpPr>
            <p:nvPr/>
          </p:nvCxnSpPr>
          <p:spPr>
            <a:xfrm>
              <a:off x="3562661" y="3771427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AD4550-0084-8FC7-5444-085C80E41639}"/>
                </a:ext>
              </a:extLst>
            </p:cNvPr>
            <p:cNvSpPr txBox="1"/>
            <p:nvPr/>
          </p:nvSpPr>
          <p:spPr>
            <a:xfrm>
              <a:off x="3475914" y="2799950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2AB30D-D015-BC4C-C382-721CA792EF7E}"/>
                </a:ext>
              </a:extLst>
            </p:cNvPr>
            <p:cNvSpPr txBox="1"/>
            <p:nvPr/>
          </p:nvSpPr>
          <p:spPr>
            <a:xfrm>
              <a:off x="3800023" y="3157536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8A62E8-69F0-5236-0FBB-ACE7114422C7}"/>
                </a:ext>
              </a:extLst>
            </p:cNvPr>
            <p:cNvSpPr txBox="1"/>
            <p:nvPr/>
          </p:nvSpPr>
          <p:spPr>
            <a:xfrm>
              <a:off x="4179619" y="3188079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A207D1-F090-C231-F48B-7076BDC28865}"/>
                </a:ext>
              </a:extLst>
            </p:cNvPr>
            <p:cNvSpPr txBox="1"/>
            <p:nvPr/>
          </p:nvSpPr>
          <p:spPr>
            <a:xfrm>
              <a:off x="3842632" y="3580440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7D7B9C-766A-F6C3-FFE4-F1F89827EE47}"/>
              </a:ext>
            </a:extLst>
          </p:cNvPr>
          <p:cNvGrpSpPr/>
          <p:nvPr/>
        </p:nvGrpSpPr>
        <p:grpSpPr>
          <a:xfrm>
            <a:off x="2791659" y="4345371"/>
            <a:ext cx="495235" cy="466012"/>
            <a:chOff x="3475914" y="2799950"/>
            <a:chExt cx="1103580" cy="130735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ACB358D-507C-F4CD-91BF-45247287FB68}"/>
                </a:ext>
              </a:extLst>
            </p:cNvPr>
            <p:cNvCxnSpPr>
              <a:cxnSpLocks/>
            </p:cNvCxnSpPr>
            <p:nvPr/>
          </p:nvCxnSpPr>
          <p:spPr>
            <a:xfrm>
              <a:off x="3859967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D996F3E-36F3-EEE3-DD52-77FB0133CB8E}"/>
                </a:ext>
              </a:extLst>
            </p:cNvPr>
            <p:cNvCxnSpPr>
              <a:cxnSpLocks/>
            </p:cNvCxnSpPr>
            <p:nvPr/>
          </p:nvCxnSpPr>
          <p:spPr>
            <a:xfrm>
              <a:off x="4222230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E2F43E6-FF4F-B468-33AA-79046717D108}"/>
                </a:ext>
              </a:extLst>
            </p:cNvPr>
            <p:cNvCxnSpPr>
              <a:cxnSpLocks/>
            </p:cNvCxnSpPr>
            <p:nvPr/>
          </p:nvCxnSpPr>
          <p:spPr>
            <a:xfrm>
              <a:off x="3545173" y="3375285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A06AB5F-3304-7444-E18D-6BB6830928AA}"/>
                </a:ext>
              </a:extLst>
            </p:cNvPr>
            <p:cNvCxnSpPr>
              <a:cxnSpLocks/>
            </p:cNvCxnSpPr>
            <p:nvPr/>
          </p:nvCxnSpPr>
          <p:spPr>
            <a:xfrm>
              <a:off x="3562661" y="3771427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88CD6A-29EA-973D-469C-BF1FA6AC9FC9}"/>
                </a:ext>
              </a:extLst>
            </p:cNvPr>
            <p:cNvSpPr txBox="1"/>
            <p:nvPr/>
          </p:nvSpPr>
          <p:spPr>
            <a:xfrm>
              <a:off x="3475914" y="2799950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F6A817-9D85-A612-7C1C-3AA605C872DC}"/>
                </a:ext>
              </a:extLst>
            </p:cNvPr>
            <p:cNvSpPr txBox="1"/>
            <p:nvPr/>
          </p:nvSpPr>
          <p:spPr>
            <a:xfrm>
              <a:off x="3800023" y="3157536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A55AFE-5F10-564B-FEC2-C4B6E100B7B5}"/>
                </a:ext>
              </a:extLst>
            </p:cNvPr>
            <p:cNvSpPr txBox="1"/>
            <p:nvPr/>
          </p:nvSpPr>
          <p:spPr>
            <a:xfrm>
              <a:off x="4179619" y="3188079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24E8AA-4DCE-AECC-1E5B-A85DFB14A316}"/>
                </a:ext>
              </a:extLst>
            </p:cNvPr>
            <p:cNvSpPr txBox="1"/>
            <p:nvPr/>
          </p:nvSpPr>
          <p:spPr>
            <a:xfrm>
              <a:off x="3842632" y="3580440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1D1D91-1761-C68A-6E5B-AEDF7205452F}"/>
              </a:ext>
            </a:extLst>
          </p:cNvPr>
          <p:cNvGrpSpPr/>
          <p:nvPr/>
        </p:nvGrpSpPr>
        <p:grpSpPr>
          <a:xfrm>
            <a:off x="2791659" y="4850364"/>
            <a:ext cx="495235" cy="466012"/>
            <a:chOff x="3475914" y="2799950"/>
            <a:chExt cx="1103580" cy="130735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0D6D659-9179-4355-FF86-37E6453E0931}"/>
                </a:ext>
              </a:extLst>
            </p:cNvPr>
            <p:cNvCxnSpPr>
              <a:cxnSpLocks/>
            </p:cNvCxnSpPr>
            <p:nvPr/>
          </p:nvCxnSpPr>
          <p:spPr>
            <a:xfrm>
              <a:off x="3859967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D0C3C87-1529-87F4-EA4E-EBA88627E490}"/>
                </a:ext>
              </a:extLst>
            </p:cNvPr>
            <p:cNvCxnSpPr>
              <a:cxnSpLocks/>
            </p:cNvCxnSpPr>
            <p:nvPr/>
          </p:nvCxnSpPr>
          <p:spPr>
            <a:xfrm>
              <a:off x="4222230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7E526A-8E4D-D4B3-C057-1638987DEB4E}"/>
                </a:ext>
              </a:extLst>
            </p:cNvPr>
            <p:cNvCxnSpPr>
              <a:cxnSpLocks/>
            </p:cNvCxnSpPr>
            <p:nvPr/>
          </p:nvCxnSpPr>
          <p:spPr>
            <a:xfrm>
              <a:off x="3545173" y="3375285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82E6BDB-B7ED-46F6-0897-AFA6303B372D}"/>
                </a:ext>
              </a:extLst>
            </p:cNvPr>
            <p:cNvCxnSpPr>
              <a:cxnSpLocks/>
            </p:cNvCxnSpPr>
            <p:nvPr/>
          </p:nvCxnSpPr>
          <p:spPr>
            <a:xfrm>
              <a:off x="3562661" y="3771427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358579-4C20-E16B-B344-FFCF1409C9FB}"/>
                </a:ext>
              </a:extLst>
            </p:cNvPr>
            <p:cNvSpPr txBox="1"/>
            <p:nvPr/>
          </p:nvSpPr>
          <p:spPr>
            <a:xfrm>
              <a:off x="3475914" y="2799950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06956C0-C380-E780-F1FF-68C4B124629E}"/>
                </a:ext>
              </a:extLst>
            </p:cNvPr>
            <p:cNvSpPr txBox="1"/>
            <p:nvPr/>
          </p:nvSpPr>
          <p:spPr>
            <a:xfrm>
              <a:off x="3800023" y="3157536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7DDBCD-1A95-FC9D-2367-4AD459E2E773}"/>
                </a:ext>
              </a:extLst>
            </p:cNvPr>
            <p:cNvSpPr txBox="1"/>
            <p:nvPr/>
          </p:nvSpPr>
          <p:spPr>
            <a:xfrm>
              <a:off x="4179619" y="3188079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C2F0A3E-E535-B586-15A0-C27BA0A2A8CC}"/>
                </a:ext>
              </a:extLst>
            </p:cNvPr>
            <p:cNvSpPr txBox="1"/>
            <p:nvPr/>
          </p:nvSpPr>
          <p:spPr>
            <a:xfrm>
              <a:off x="3842632" y="3580440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8A1862-4ACE-D731-5ACD-3421E83977BC}"/>
              </a:ext>
            </a:extLst>
          </p:cNvPr>
          <p:cNvGrpSpPr/>
          <p:nvPr/>
        </p:nvGrpSpPr>
        <p:grpSpPr>
          <a:xfrm>
            <a:off x="2791659" y="5389504"/>
            <a:ext cx="495235" cy="466012"/>
            <a:chOff x="3475914" y="2799950"/>
            <a:chExt cx="1103580" cy="130735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859463C-4226-EA95-7678-75DA23BE8DD3}"/>
                </a:ext>
              </a:extLst>
            </p:cNvPr>
            <p:cNvCxnSpPr>
              <a:cxnSpLocks/>
            </p:cNvCxnSpPr>
            <p:nvPr/>
          </p:nvCxnSpPr>
          <p:spPr>
            <a:xfrm>
              <a:off x="3859967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60E6719-DBE8-89B5-E55A-55D7297A0FCE}"/>
                </a:ext>
              </a:extLst>
            </p:cNvPr>
            <p:cNvCxnSpPr>
              <a:cxnSpLocks/>
            </p:cNvCxnSpPr>
            <p:nvPr/>
          </p:nvCxnSpPr>
          <p:spPr>
            <a:xfrm>
              <a:off x="4222230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9F5843-80CB-72D8-0565-EE7EBCB47043}"/>
                </a:ext>
              </a:extLst>
            </p:cNvPr>
            <p:cNvCxnSpPr>
              <a:cxnSpLocks/>
            </p:cNvCxnSpPr>
            <p:nvPr/>
          </p:nvCxnSpPr>
          <p:spPr>
            <a:xfrm>
              <a:off x="3545173" y="3375285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A4CD7E6-8229-8362-DF64-10CBDD0EE356}"/>
                </a:ext>
              </a:extLst>
            </p:cNvPr>
            <p:cNvCxnSpPr>
              <a:cxnSpLocks/>
            </p:cNvCxnSpPr>
            <p:nvPr/>
          </p:nvCxnSpPr>
          <p:spPr>
            <a:xfrm>
              <a:off x="3562661" y="3771427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8014D2-3DD6-2657-F4BD-7754C60B31E3}"/>
                </a:ext>
              </a:extLst>
            </p:cNvPr>
            <p:cNvSpPr txBox="1"/>
            <p:nvPr/>
          </p:nvSpPr>
          <p:spPr>
            <a:xfrm>
              <a:off x="3475914" y="2799950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5B5BD9-FBAE-CEE2-F417-05FBF6F4B435}"/>
                </a:ext>
              </a:extLst>
            </p:cNvPr>
            <p:cNvSpPr txBox="1"/>
            <p:nvPr/>
          </p:nvSpPr>
          <p:spPr>
            <a:xfrm>
              <a:off x="3800023" y="3157536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9845716-C29E-48E5-9766-2F4E11F7DABB}"/>
                </a:ext>
              </a:extLst>
            </p:cNvPr>
            <p:cNvSpPr txBox="1"/>
            <p:nvPr/>
          </p:nvSpPr>
          <p:spPr>
            <a:xfrm>
              <a:off x="4179619" y="3188079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C3B584F-2D66-B1FB-43BA-6390911FBDFF}"/>
                </a:ext>
              </a:extLst>
            </p:cNvPr>
            <p:cNvSpPr txBox="1"/>
            <p:nvPr/>
          </p:nvSpPr>
          <p:spPr>
            <a:xfrm>
              <a:off x="3842632" y="3580440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6F46D6-7985-0250-6331-42BEF76F0F67}"/>
              </a:ext>
            </a:extLst>
          </p:cNvPr>
          <p:cNvGrpSpPr/>
          <p:nvPr/>
        </p:nvGrpSpPr>
        <p:grpSpPr>
          <a:xfrm>
            <a:off x="2803274" y="5863642"/>
            <a:ext cx="495235" cy="466012"/>
            <a:chOff x="3475914" y="2799950"/>
            <a:chExt cx="1103580" cy="130735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A30AA31-FE7B-6F3D-FC78-BE02E86B0C5A}"/>
                </a:ext>
              </a:extLst>
            </p:cNvPr>
            <p:cNvCxnSpPr>
              <a:cxnSpLocks/>
            </p:cNvCxnSpPr>
            <p:nvPr/>
          </p:nvCxnSpPr>
          <p:spPr>
            <a:xfrm>
              <a:off x="3859967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3EC67D1-E3F8-4D80-1211-FDBF968BE357}"/>
                </a:ext>
              </a:extLst>
            </p:cNvPr>
            <p:cNvCxnSpPr>
              <a:cxnSpLocks/>
            </p:cNvCxnSpPr>
            <p:nvPr/>
          </p:nvCxnSpPr>
          <p:spPr>
            <a:xfrm>
              <a:off x="4222230" y="3043003"/>
              <a:ext cx="0" cy="106430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4F4041E-6B8F-96B7-894D-4BFFA7A982C5}"/>
                </a:ext>
              </a:extLst>
            </p:cNvPr>
            <p:cNvCxnSpPr>
              <a:cxnSpLocks/>
            </p:cNvCxnSpPr>
            <p:nvPr/>
          </p:nvCxnSpPr>
          <p:spPr>
            <a:xfrm>
              <a:off x="3545173" y="3375285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E5916AD-2AD9-2BC1-3508-9E5C7D907E73}"/>
                </a:ext>
              </a:extLst>
            </p:cNvPr>
            <p:cNvCxnSpPr>
              <a:cxnSpLocks/>
            </p:cNvCxnSpPr>
            <p:nvPr/>
          </p:nvCxnSpPr>
          <p:spPr>
            <a:xfrm>
              <a:off x="3562661" y="3771427"/>
              <a:ext cx="10168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61CF34-6163-A0DC-8EA9-FDC5EF065742}"/>
                </a:ext>
              </a:extLst>
            </p:cNvPr>
            <p:cNvSpPr txBox="1"/>
            <p:nvPr/>
          </p:nvSpPr>
          <p:spPr>
            <a:xfrm>
              <a:off x="3475914" y="2799950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D4F21EF-563A-B7B4-AF49-23BC151C73C3}"/>
                </a:ext>
              </a:extLst>
            </p:cNvPr>
            <p:cNvSpPr txBox="1"/>
            <p:nvPr/>
          </p:nvSpPr>
          <p:spPr>
            <a:xfrm>
              <a:off x="3800023" y="3157536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16F2FBC-04DD-EEB5-EC6B-0ABE34B5C9B2}"/>
                </a:ext>
              </a:extLst>
            </p:cNvPr>
            <p:cNvSpPr txBox="1"/>
            <p:nvPr/>
          </p:nvSpPr>
          <p:spPr>
            <a:xfrm>
              <a:off x="4179619" y="3188079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EF09268-6881-5D46-7278-E609E8E0A1AC}"/>
                </a:ext>
              </a:extLst>
            </p:cNvPr>
            <p:cNvSpPr txBox="1"/>
            <p:nvPr/>
          </p:nvSpPr>
          <p:spPr>
            <a:xfrm>
              <a:off x="3842632" y="3580440"/>
              <a:ext cx="284814" cy="423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o</a:t>
              </a:r>
            </a:p>
          </p:txBody>
        </p:sp>
      </p:grpSp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22B84DFA-441D-C287-26BC-1F0B424DC1A2}"/>
              </a:ext>
            </a:extLst>
          </p:cNvPr>
          <p:cNvSpPr/>
          <p:nvPr/>
        </p:nvSpPr>
        <p:spPr>
          <a:xfrm>
            <a:off x="7030387" y="4676667"/>
            <a:ext cx="3822492" cy="1044133"/>
          </a:xfrm>
          <a:prstGeom prst="wedgeRoundRectCallout">
            <a:avLst>
              <a:gd name="adj1" fmla="val -86172"/>
              <a:gd name="adj2" fmla="val 8370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Note</a:t>
            </a:r>
            <a:r>
              <a:rPr lang="en-US" dirty="0"/>
              <a:t>: The deterministic policy is just a special case with 1 for the chosen action and 0 for all others.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68CEEB-BEA0-C487-9222-F9C94C7E6566}"/>
                  </a:ext>
                </a:extLst>
              </p:cNvPr>
              <p:cNvSpPr txBox="1"/>
              <p:nvPr/>
            </p:nvSpPr>
            <p:spPr>
              <a:xfrm>
                <a:off x="10015411" y="522101"/>
                <a:ext cx="1674935" cy="7386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/>
                  <a:t>… Probability distribution over the action space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68CEEB-BEA0-C487-9222-F9C94C7E6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411" y="522101"/>
                <a:ext cx="1674935" cy="738664"/>
              </a:xfrm>
              <a:prstGeom prst="rect">
                <a:avLst/>
              </a:prstGeom>
              <a:blipFill>
                <a:blip r:embed="rId4"/>
                <a:stretch>
                  <a:fillRect l="-719" t="-806" r="-719" b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77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331B-5C40-574D-A929-E988423B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88A32-413E-5E55-FF1F-00F719F84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329"/>
            <a:ext cx="10515600" cy="1954131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Issue</a:t>
            </a:r>
            <a:r>
              <a:rPr lang="en-US" dirty="0"/>
              <a:t>: The agent has to learn a good policy using the reward signal </a:t>
            </a:r>
            <a:r>
              <a:rPr lang="en-US" b="1" dirty="0"/>
              <a:t>while it is evaluated </a:t>
            </a:r>
            <a:r>
              <a:rPr lang="en-US" dirty="0"/>
              <a:t>at the same time. </a:t>
            </a:r>
          </a:p>
          <a:p>
            <a:r>
              <a:rPr lang="en-US" dirty="0"/>
              <a:t>At any point in time, the agent can choose actions to perform:</a:t>
            </a:r>
          </a:p>
          <a:p>
            <a:pPr lvl="1"/>
            <a:r>
              <a:rPr lang="en-US" b="1" dirty="0"/>
              <a:t>Exploitation</a:t>
            </a:r>
            <a:r>
              <a:rPr lang="en-US" dirty="0"/>
              <a:t>: Follow the currently known best policy to maximize the return.</a:t>
            </a:r>
          </a:p>
          <a:p>
            <a:pPr lvl="1"/>
            <a:r>
              <a:rPr lang="en-US" b="1" dirty="0"/>
              <a:t>Exploration</a:t>
            </a:r>
            <a:r>
              <a:rPr lang="en-US" dirty="0"/>
              <a:t>: Try new actions to find out more about the environment. This could improve the policy. </a:t>
            </a:r>
          </a:p>
          <a:p>
            <a:endParaRPr lang="en-US" b="1" dirty="0"/>
          </a:p>
          <a:p>
            <a:r>
              <a:rPr lang="en-US" b="1" dirty="0"/>
              <a:t>Trade-off problem</a:t>
            </a:r>
            <a:r>
              <a:rPr lang="en-US" dirty="0"/>
              <a:t>: What is the best split between both strategies?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0D8765-4F2B-0BC3-57E4-F3824392BF10}"/>
              </a:ext>
            </a:extLst>
          </p:cNvPr>
          <p:cNvGrpSpPr/>
          <p:nvPr/>
        </p:nvGrpSpPr>
        <p:grpSpPr>
          <a:xfrm>
            <a:off x="2791752" y="3354054"/>
            <a:ext cx="5915278" cy="2898017"/>
            <a:chOff x="2791752" y="3277274"/>
            <a:chExt cx="5915278" cy="289801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F5BA71C-4A50-1FCD-7535-8221996FBD38}"/>
                </a:ext>
              </a:extLst>
            </p:cNvPr>
            <p:cNvGrpSpPr/>
            <p:nvPr/>
          </p:nvGrpSpPr>
          <p:grpSpPr>
            <a:xfrm>
              <a:off x="3075690" y="3366286"/>
              <a:ext cx="5404764" cy="2809005"/>
              <a:chOff x="2978361" y="2469995"/>
              <a:chExt cx="6720352" cy="3739147"/>
            </a:xfrm>
          </p:grpSpPr>
          <p:sp>
            <p:nvSpPr>
              <p:cNvPr id="32" name="object 32">
                <a:extLst>
                  <a:ext uri="{FF2B5EF4-FFF2-40B4-BE49-F238E27FC236}">
                    <a16:creationId xmlns:a16="http://schemas.microsoft.com/office/drawing/2014/main" id="{18E62462-8BA4-DB32-EDBA-E0D5FAA956DE}"/>
                  </a:ext>
                </a:extLst>
              </p:cNvPr>
              <p:cNvSpPr txBox="1"/>
              <p:nvPr/>
            </p:nvSpPr>
            <p:spPr>
              <a:xfrm>
                <a:off x="3534772" y="5929054"/>
                <a:ext cx="5644765" cy="280088"/>
              </a:xfrm>
              <a:prstGeom prst="rect">
                <a:avLst/>
              </a:prstGeom>
            </p:spPr>
            <p:txBody>
              <a:bodyPr vert="horz" wrap="square" lIns="0" tIns="25499" rIns="0" bIns="0" rtlCol="0">
                <a:spAutoFit/>
              </a:bodyPr>
              <a:lstStyle/>
              <a:p>
                <a:pPr marL="26841" algn="ctr">
                  <a:spcBef>
                    <a:spcPts val="201"/>
                  </a:spcBef>
                </a:pPr>
                <a:r>
                  <a:rPr sz="1200" dirty="0"/>
                  <a:t>Figure: The exploration-exploitation dilemma</a:t>
                </a:r>
              </a:p>
            </p:txBody>
          </p:sp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9CE8EEDE-F6AC-4F3A-A167-EA8082749B58}"/>
                  </a:ext>
                </a:extLst>
              </p:cNvPr>
              <p:cNvSpPr/>
              <p:nvPr/>
            </p:nvSpPr>
            <p:spPr>
              <a:xfrm>
                <a:off x="2978361" y="3815133"/>
                <a:ext cx="1828005" cy="1274678"/>
              </a:xfrm>
              <a:custGeom>
                <a:avLst/>
                <a:gdLst/>
                <a:ahLst/>
                <a:cxnLst/>
                <a:rect l="l" t="t" r="r" b="b"/>
                <a:pathLst>
                  <a:path w="1017904" h="827405">
                    <a:moveTo>
                      <a:pt x="183261" y="536943"/>
                    </a:moveTo>
                    <a:lnTo>
                      <a:pt x="179654" y="519137"/>
                    </a:lnTo>
                    <a:lnTo>
                      <a:pt x="169837" y="504571"/>
                    </a:lnTo>
                    <a:lnTo>
                      <a:pt x="155270" y="494741"/>
                    </a:lnTo>
                    <a:lnTo>
                      <a:pt x="137452" y="491134"/>
                    </a:lnTo>
                    <a:lnTo>
                      <a:pt x="122186" y="491134"/>
                    </a:lnTo>
                    <a:lnTo>
                      <a:pt x="122186" y="575932"/>
                    </a:lnTo>
                    <a:lnTo>
                      <a:pt x="122186" y="620153"/>
                    </a:lnTo>
                    <a:lnTo>
                      <a:pt x="122186" y="759206"/>
                    </a:lnTo>
                    <a:lnTo>
                      <a:pt x="115328" y="766013"/>
                    </a:lnTo>
                    <a:lnTo>
                      <a:pt x="67945" y="766013"/>
                    </a:lnTo>
                    <a:lnTo>
                      <a:pt x="61087" y="759206"/>
                    </a:lnTo>
                    <a:lnTo>
                      <a:pt x="61087" y="742340"/>
                    </a:lnTo>
                    <a:lnTo>
                      <a:pt x="67945" y="735495"/>
                    </a:lnTo>
                    <a:lnTo>
                      <a:pt x="115328" y="735495"/>
                    </a:lnTo>
                    <a:lnTo>
                      <a:pt x="122186" y="742340"/>
                    </a:lnTo>
                    <a:lnTo>
                      <a:pt x="122186" y="698106"/>
                    </a:lnTo>
                    <a:lnTo>
                      <a:pt x="115328" y="704926"/>
                    </a:lnTo>
                    <a:lnTo>
                      <a:pt x="67945" y="704926"/>
                    </a:lnTo>
                    <a:lnTo>
                      <a:pt x="61087" y="698106"/>
                    </a:lnTo>
                    <a:lnTo>
                      <a:pt x="61087" y="681253"/>
                    </a:lnTo>
                    <a:lnTo>
                      <a:pt x="67945" y="674395"/>
                    </a:lnTo>
                    <a:lnTo>
                      <a:pt x="115328" y="674395"/>
                    </a:lnTo>
                    <a:lnTo>
                      <a:pt x="122186" y="681253"/>
                    </a:lnTo>
                    <a:lnTo>
                      <a:pt x="122186" y="637019"/>
                    </a:lnTo>
                    <a:lnTo>
                      <a:pt x="115328" y="643839"/>
                    </a:lnTo>
                    <a:lnTo>
                      <a:pt x="67945" y="643839"/>
                    </a:lnTo>
                    <a:lnTo>
                      <a:pt x="61087" y="637019"/>
                    </a:lnTo>
                    <a:lnTo>
                      <a:pt x="61087" y="620153"/>
                    </a:lnTo>
                    <a:lnTo>
                      <a:pt x="67945" y="613308"/>
                    </a:lnTo>
                    <a:lnTo>
                      <a:pt x="115328" y="613308"/>
                    </a:lnTo>
                    <a:lnTo>
                      <a:pt x="122186" y="620153"/>
                    </a:lnTo>
                    <a:lnTo>
                      <a:pt x="122186" y="575932"/>
                    </a:lnTo>
                    <a:lnTo>
                      <a:pt x="115328" y="582752"/>
                    </a:lnTo>
                    <a:lnTo>
                      <a:pt x="67945" y="582752"/>
                    </a:lnTo>
                    <a:lnTo>
                      <a:pt x="61087" y="575932"/>
                    </a:lnTo>
                    <a:lnTo>
                      <a:pt x="61087" y="559041"/>
                    </a:lnTo>
                    <a:lnTo>
                      <a:pt x="67945" y="552221"/>
                    </a:lnTo>
                    <a:lnTo>
                      <a:pt x="115328" y="552221"/>
                    </a:lnTo>
                    <a:lnTo>
                      <a:pt x="122148" y="559041"/>
                    </a:lnTo>
                    <a:lnTo>
                      <a:pt x="122186" y="575932"/>
                    </a:lnTo>
                    <a:lnTo>
                      <a:pt x="122186" y="491134"/>
                    </a:lnTo>
                    <a:lnTo>
                      <a:pt x="45808" y="491134"/>
                    </a:lnTo>
                    <a:lnTo>
                      <a:pt x="28003" y="494741"/>
                    </a:lnTo>
                    <a:lnTo>
                      <a:pt x="13436" y="504571"/>
                    </a:lnTo>
                    <a:lnTo>
                      <a:pt x="3606" y="519137"/>
                    </a:lnTo>
                    <a:lnTo>
                      <a:pt x="0" y="536943"/>
                    </a:lnTo>
                    <a:lnTo>
                      <a:pt x="0" y="781304"/>
                    </a:lnTo>
                    <a:lnTo>
                      <a:pt x="3606" y="799109"/>
                    </a:lnTo>
                    <a:lnTo>
                      <a:pt x="13436" y="813676"/>
                    </a:lnTo>
                    <a:lnTo>
                      <a:pt x="28003" y="823506"/>
                    </a:lnTo>
                    <a:lnTo>
                      <a:pt x="45808" y="827112"/>
                    </a:lnTo>
                    <a:lnTo>
                      <a:pt x="137452" y="827112"/>
                    </a:lnTo>
                    <a:lnTo>
                      <a:pt x="155270" y="823506"/>
                    </a:lnTo>
                    <a:lnTo>
                      <a:pt x="169837" y="813676"/>
                    </a:lnTo>
                    <a:lnTo>
                      <a:pt x="179654" y="799109"/>
                    </a:lnTo>
                    <a:lnTo>
                      <a:pt x="183261" y="781304"/>
                    </a:lnTo>
                    <a:lnTo>
                      <a:pt x="183261" y="766013"/>
                    </a:lnTo>
                    <a:lnTo>
                      <a:pt x="183261" y="735495"/>
                    </a:lnTo>
                    <a:lnTo>
                      <a:pt x="183261" y="552221"/>
                    </a:lnTo>
                    <a:lnTo>
                      <a:pt x="183261" y="536943"/>
                    </a:lnTo>
                    <a:close/>
                  </a:path>
                  <a:path w="1017904" h="827405">
                    <a:moveTo>
                      <a:pt x="458177" y="460565"/>
                    </a:moveTo>
                    <a:lnTo>
                      <a:pt x="427621" y="460565"/>
                    </a:lnTo>
                    <a:lnTo>
                      <a:pt x="427621" y="491134"/>
                    </a:lnTo>
                    <a:lnTo>
                      <a:pt x="458177" y="491134"/>
                    </a:lnTo>
                    <a:lnTo>
                      <a:pt x="458177" y="460565"/>
                    </a:lnTo>
                    <a:close/>
                  </a:path>
                  <a:path w="1017904" h="827405">
                    <a:moveTo>
                      <a:pt x="580364" y="170408"/>
                    </a:moveTo>
                    <a:lnTo>
                      <a:pt x="574344" y="140728"/>
                    </a:lnTo>
                    <a:lnTo>
                      <a:pt x="557961" y="116446"/>
                    </a:lnTo>
                    <a:lnTo>
                      <a:pt x="533679" y="100063"/>
                    </a:lnTo>
                    <a:lnTo>
                      <a:pt x="519277" y="97155"/>
                    </a:lnTo>
                    <a:lnTo>
                      <a:pt x="519277" y="162775"/>
                    </a:lnTo>
                    <a:lnTo>
                      <a:pt x="516267" y="177622"/>
                    </a:lnTo>
                    <a:lnTo>
                      <a:pt x="508063" y="189750"/>
                    </a:lnTo>
                    <a:lnTo>
                      <a:pt x="495922" y="197929"/>
                    </a:lnTo>
                    <a:lnTo>
                      <a:pt x="481076" y="200939"/>
                    </a:lnTo>
                    <a:lnTo>
                      <a:pt x="466229" y="197929"/>
                    </a:lnTo>
                    <a:lnTo>
                      <a:pt x="454101" y="189750"/>
                    </a:lnTo>
                    <a:lnTo>
                      <a:pt x="445909" y="177622"/>
                    </a:lnTo>
                    <a:lnTo>
                      <a:pt x="442899" y="162775"/>
                    </a:lnTo>
                    <a:lnTo>
                      <a:pt x="444449" y="155130"/>
                    </a:lnTo>
                    <a:lnTo>
                      <a:pt x="445909" y="147929"/>
                    </a:lnTo>
                    <a:lnTo>
                      <a:pt x="454101" y="135788"/>
                    </a:lnTo>
                    <a:lnTo>
                      <a:pt x="466229" y="127609"/>
                    </a:lnTo>
                    <a:lnTo>
                      <a:pt x="481076" y="124599"/>
                    </a:lnTo>
                    <a:lnTo>
                      <a:pt x="495922" y="127609"/>
                    </a:lnTo>
                    <a:lnTo>
                      <a:pt x="508063" y="135788"/>
                    </a:lnTo>
                    <a:lnTo>
                      <a:pt x="516267" y="147929"/>
                    </a:lnTo>
                    <a:lnTo>
                      <a:pt x="519277" y="162775"/>
                    </a:lnTo>
                    <a:lnTo>
                      <a:pt x="519277" y="97155"/>
                    </a:lnTo>
                    <a:lnTo>
                      <a:pt x="503986" y="94043"/>
                    </a:lnTo>
                    <a:lnTo>
                      <a:pt x="373380" y="94043"/>
                    </a:lnTo>
                    <a:lnTo>
                      <a:pt x="366534" y="100888"/>
                    </a:lnTo>
                    <a:lnTo>
                      <a:pt x="366534" y="114528"/>
                    </a:lnTo>
                    <a:lnTo>
                      <a:pt x="367512" y="119519"/>
                    </a:lnTo>
                    <a:lnTo>
                      <a:pt x="368084" y="124599"/>
                    </a:lnTo>
                    <a:lnTo>
                      <a:pt x="334454" y="124599"/>
                    </a:lnTo>
                    <a:lnTo>
                      <a:pt x="335026" y="119519"/>
                    </a:lnTo>
                    <a:lnTo>
                      <a:pt x="336003" y="114528"/>
                    </a:lnTo>
                    <a:lnTo>
                      <a:pt x="336003" y="100888"/>
                    </a:lnTo>
                    <a:lnTo>
                      <a:pt x="329158" y="94043"/>
                    </a:lnTo>
                    <a:lnTo>
                      <a:pt x="259638" y="94043"/>
                    </a:lnTo>
                    <a:lnTo>
                      <a:pt x="259638" y="162775"/>
                    </a:lnTo>
                    <a:lnTo>
                      <a:pt x="256628" y="177622"/>
                    </a:lnTo>
                    <a:lnTo>
                      <a:pt x="248437" y="189750"/>
                    </a:lnTo>
                    <a:lnTo>
                      <a:pt x="236283" y="197929"/>
                    </a:lnTo>
                    <a:lnTo>
                      <a:pt x="221437" y="200939"/>
                    </a:lnTo>
                    <a:lnTo>
                      <a:pt x="206603" y="197929"/>
                    </a:lnTo>
                    <a:lnTo>
                      <a:pt x="194462" y="189750"/>
                    </a:lnTo>
                    <a:lnTo>
                      <a:pt x="186270" y="177622"/>
                    </a:lnTo>
                    <a:lnTo>
                      <a:pt x="183261" y="162775"/>
                    </a:lnTo>
                    <a:lnTo>
                      <a:pt x="186270" y="147929"/>
                    </a:lnTo>
                    <a:lnTo>
                      <a:pt x="194462" y="135788"/>
                    </a:lnTo>
                    <a:lnTo>
                      <a:pt x="206603" y="127609"/>
                    </a:lnTo>
                    <a:lnTo>
                      <a:pt x="221437" y="124599"/>
                    </a:lnTo>
                    <a:lnTo>
                      <a:pt x="236283" y="127609"/>
                    </a:lnTo>
                    <a:lnTo>
                      <a:pt x="248437" y="135788"/>
                    </a:lnTo>
                    <a:lnTo>
                      <a:pt x="256628" y="147929"/>
                    </a:lnTo>
                    <a:lnTo>
                      <a:pt x="259638" y="162775"/>
                    </a:lnTo>
                    <a:lnTo>
                      <a:pt x="259638" y="94043"/>
                    </a:lnTo>
                    <a:lnTo>
                      <a:pt x="198551" y="94043"/>
                    </a:lnTo>
                    <a:lnTo>
                      <a:pt x="168859" y="100063"/>
                    </a:lnTo>
                    <a:lnTo>
                      <a:pt x="144589" y="116446"/>
                    </a:lnTo>
                    <a:lnTo>
                      <a:pt x="128193" y="140728"/>
                    </a:lnTo>
                    <a:lnTo>
                      <a:pt x="122186" y="170408"/>
                    </a:lnTo>
                    <a:lnTo>
                      <a:pt x="128193" y="200101"/>
                    </a:lnTo>
                    <a:lnTo>
                      <a:pt x="144589" y="224370"/>
                    </a:lnTo>
                    <a:lnTo>
                      <a:pt x="168859" y="240766"/>
                    </a:lnTo>
                    <a:lnTo>
                      <a:pt x="198551" y="246773"/>
                    </a:lnTo>
                    <a:lnTo>
                      <a:pt x="241198" y="239941"/>
                    </a:lnTo>
                    <a:lnTo>
                      <a:pt x="278295" y="220916"/>
                    </a:lnTo>
                    <a:lnTo>
                      <a:pt x="298589" y="200939"/>
                    </a:lnTo>
                    <a:lnTo>
                      <a:pt x="307771" y="191909"/>
                    </a:lnTo>
                    <a:lnTo>
                      <a:pt x="327545" y="155130"/>
                    </a:lnTo>
                    <a:lnTo>
                      <a:pt x="336003" y="155130"/>
                    </a:lnTo>
                    <a:lnTo>
                      <a:pt x="336003" y="246773"/>
                    </a:lnTo>
                    <a:lnTo>
                      <a:pt x="312293" y="246773"/>
                    </a:lnTo>
                    <a:lnTo>
                      <a:pt x="305447" y="253593"/>
                    </a:lnTo>
                    <a:lnTo>
                      <a:pt x="305447" y="368947"/>
                    </a:lnTo>
                    <a:lnTo>
                      <a:pt x="159562" y="368947"/>
                    </a:lnTo>
                    <a:lnTo>
                      <a:pt x="152704" y="375780"/>
                    </a:lnTo>
                    <a:lnTo>
                      <a:pt x="152704" y="462153"/>
                    </a:lnTo>
                    <a:lnTo>
                      <a:pt x="176949" y="471639"/>
                    </a:lnTo>
                    <a:lnTo>
                      <a:pt x="196316" y="488378"/>
                    </a:lnTo>
                    <a:lnTo>
                      <a:pt x="209156" y="510692"/>
                    </a:lnTo>
                    <a:lnTo>
                      <a:pt x="213804" y="536943"/>
                    </a:lnTo>
                    <a:lnTo>
                      <a:pt x="213804" y="735495"/>
                    </a:lnTo>
                    <a:lnTo>
                      <a:pt x="488708" y="735495"/>
                    </a:lnTo>
                    <a:lnTo>
                      <a:pt x="488708" y="536943"/>
                    </a:lnTo>
                    <a:lnTo>
                      <a:pt x="491413" y="521665"/>
                    </a:lnTo>
                    <a:lnTo>
                      <a:pt x="493356" y="510692"/>
                    </a:lnTo>
                    <a:lnTo>
                      <a:pt x="506196" y="488378"/>
                    </a:lnTo>
                    <a:lnTo>
                      <a:pt x="525564" y="471639"/>
                    </a:lnTo>
                    <a:lnTo>
                      <a:pt x="549795" y="462153"/>
                    </a:lnTo>
                    <a:lnTo>
                      <a:pt x="549795" y="430047"/>
                    </a:lnTo>
                    <a:lnTo>
                      <a:pt x="549795" y="375780"/>
                    </a:lnTo>
                    <a:lnTo>
                      <a:pt x="542950" y="368947"/>
                    </a:lnTo>
                    <a:lnTo>
                      <a:pt x="488708" y="368947"/>
                    </a:lnTo>
                    <a:lnTo>
                      <a:pt x="488708" y="436867"/>
                    </a:lnTo>
                    <a:lnTo>
                      <a:pt x="488708" y="514845"/>
                    </a:lnTo>
                    <a:lnTo>
                      <a:pt x="481863" y="521665"/>
                    </a:lnTo>
                    <a:lnTo>
                      <a:pt x="403910" y="521665"/>
                    </a:lnTo>
                    <a:lnTo>
                      <a:pt x="397090" y="514845"/>
                    </a:lnTo>
                    <a:lnTo>
                      <a:pt x="397090" y="491134"/>
                    </a:lnTo>
                    <a:lnTo>
                      <a:pt x="397090" y="460565"/>
                    </a:lnTo>
                    <a:lnTo>
                      <a:pt x="397090" y="436867"/>
                    </a:lnTo>
                    <a:lnTo>
                      <a:pt x="403910" y="430047"/>
                    </a:lnTo>
                    <a:lnTo>
                      <a:pt x="481863" y="430047"/>
                    </a:lnTo>
                    <a:lnTo>
                      <a:pt x="488708" y="436867"/>
                    </a:lnTo>
                    <a:lnTo>
                      <a:pt x="488708" y="368947"/>
                    </a:lnTo>
                    <a:lnTo>
                      <a:pt x="397090" y="368947"/>
                    </a:lnTo>
                    <a:lnTo>
                      <a:pt x="397090" y="253593"/>
                    </a:lnTo>
                    <a:lnTo>
                      <a:pt x="390245" y="246773"/>
                    </a:lnTo>
                    <a:lnTo>
                      <a:pt x="366534" y="246773"/>
                    </a:lnTo>
                    <a:lnTo>
                      <a:pt x="366534" y="436867"/>
                    </a:lnTo>
                    <a:lnTo>
                      <a:pt x="366534" y="453758"/>
                    </a:lnTo>
                    <a:lnTo>
                      <a:pt x="366534" y="497954"/>
                    </a:lnTo>
                    <a:lnTo>
                      <a:pt x="366534" y="514845"/>
                    </a:lnTo>
                    <a:lnTo>
                      <a:pt x="359676" y="521665"/>
                    </a:lnTo>
                    <a:lnTo>
                      <a:pt x="220649" y="521665"/>
                    </a:lnTo>
                    <a:lnTo>
                      <a:pt x="213804" y="514845"/>
                    </a:lnTo>
                    <a:lnTo>
                      <a:pt x="213804" y="497954"/>
                    </a:lnTo>
                    <a:lnTo>
                      <a:pt x="220649" y="491134"/>
                    </a:lnTo>
                    <a:lnTo>
                      <a:pt x="359676" y="491134"/>
                    </a:lnTo>
                    <a:lnTo>
                      <a:pt x="366534" y="497954"/>
                    </a:lnTo>
                    <a:lnTo>
                      <a:pt x="366534" y="453758"/>
                    </a:lnTo>
                    <a:lnTo>
                      <a:pt x="359676" y="460565"/>
                    </a:lnTo>
                    <a:lnTo>
                      <a:pt x="220649" y="460565"/>
                    </a:lnTo>
                    <a:lnTo>
                      <a:pt x="213804" y="453758"/>
                    </a:lnTo>
                    <a:lnTo>
                      <a:pt x="213804" y="436867"/>
                    </a:lnTo>
                    <a:lnTo>
                      <a:pt x="220649" y="430047"/>
                    </a:lnTo>
                    <a:lnTo>
                      <a:pt x="359676" y="430047"/>
                    </a:lnTo>
                    <a:lnTo>
                      <a:pt x="366534" y="436867"/>
                    </a:lnTo>
                    <a:lnTo>
                      <a:pt x="366534" y="246773"/>
                    </a:lnTo>
                    <a:lnTo>
                      <a:pt x="366534" y="155130"/>
                    </a:lnTo>
                    <a:lnTo>
                      <a:pt x="374967" y="155130"/>
                    </a:lnTo>
                    <a:lnTo>
                      <a:pt x="394741" y="191909"/>
                    </a:lnTo>
                    <a:lnTo>
                      <a:pt x="424218" y="220916"/>
                    </a:lnTo>
                    <a:lnTo>
                      <a:pt x="461327" y="239941"/>
                    </a:lnTo>
                    <a:lnTo>
                      <a:pt x="503986" y="246773"/>
                    </a:lnTo>
                    <a:lnTo>
                      <a:pt x="533679" y="240766"/>
                    </a:lnTo>
                    <a:lnTo>
                      <a:pt x="557961" y="224370"/>
                    </a:lnTo>
                    <a:lnTo>
                      <a:pt x="573773" y="200939"/>
                    </a:lnTo>
                    <a:lnTo>
                      <a:pt x="574344" y="200101"/>
                    </a:lnTo>
                    <a:lnTo>
                      <a:pt x="580364" y="170408"/>
                    </a:lnTo>
                    <a:close/>
                  </a:path>
                  <a:path w="1017904" h="827405">
                    <a:moveTo>
                      <a:pt x="702538" y="536943"/>
                    </a:moveTo>
                    <a:lnTo>
                      <a:pt x="698931" y="519137"/>
                    </a:lnTo>
                    <a:lnTo>
                      <a:pt x="689102" y="504571"/>
                    </a:lnTo>
                    <a:lnTo>
                      <a:pt x="674522" y="494741"/>
                    </a:lnTo>
                    <a:lnTo>
                      <a:pt x="656691" y="491134"/>
                    </a:lnTo>
                    <a:lnTo>
                      <a:pt x="641451" y="491134"/>
                    </a:lnTo>
                    <a:lnTo>
                      <a:pt x="641451" y="575932"/>
                    </a:lnTo>
                    <a:lnTo>
                      <a:pt x="641451" y="620153"/>
                    </a:lnTo>
                    <a:lnTo>
                      <a:pt x="641451" y="759206"/>
                    </a:lnTo>
                    <a:lnTo>
                      <a:pt x="634593" y="766013"/>
                    </a:lnTo>
                    <a:lnTo>
                      <a:pt x="587184" y="766013"/>
                    </a:lnTo>
                    <a:lnTo>
                      <a:pt x="580364" y="759206"/>
                    </a:lnTo>
                    <a:lnTo>
                      <a:pt x="580364" y="742340"/>
                    </a:lnTo>
                    <a:lnTo>
                      <a:pt x="587184" y="735495"/>
                    </a:lnTo>
                    <a:lnTo>
                      <a:pt x="634593" y="735495"/>
                    </a:lnTo>
                    <a:lnTo>
                      <a:pt x="641451" y="742340"/>
                    </a:lnTo>
                    <a:lnTo>
                      <a:pt x="641451" y="698106"/>
                    </a:lnTo>
                    <a:lnTo>
                      <a:pt x="634593" y="704926"/>
                    </a:lnTo>
                    <a:lnTo>
                      <a:pt x="587184" y="704926"/>
                    </a:lnTo>
                    <a:lnTo>
                      <a:pt x="580364" y="698106"/>
                    </a:lnTo>
                    <a:lnTo>
                      <a:pt x="580364" y="681253"/>
                    </a:lnTo>
                    <a:lnTo>
                      <a:pt x="587184" y="674395"/>
                    </a:lnTo>
                    <a:lnTo>
                      <a:pt x="634593" y="674395"/>
                    </a:lnTo>
                    <a:lnTo>
                      <a:pt x="641451" y="681253"/>
                    </a:lnTo>
                    <a:lnTo>
                      <a:pt x="641451" y="637019"/>
                    </a:lnTo>
                    <a:lnTo>
                      <a:pt x="634593" y="643839"/>
                    </a:lnTo>
                    <a:lnTo>
                      <a:pt x="587184" y="643839"/>
                    </a:lnTo>
                    <a:lnTo>
                      <a:pt x="580364" y="637019"/>
                    </a:lnTo>
                    <a:lnTo>
                      <a:pt x="580364" y="620153"/>
                    </a:lnTo>
                    <a:lnTo>
                      <a:pt x="587184" y="613308"/>
                    </a:lnTo>
                    <a:lnTo>
                      <a:pt x="634593" y="613308"/>
                    </a:lnTo>
                    <a:lnTo>
                      <a:pt x="641451" y="620153"/>
                    </a:lnTo>
                    <a:lnTo>
                      <a:pt x="641451" y="575932"/>
                    </a:lnTo>
                    <a:lnTo>
                      <a:pt x="634593" y="582752"/>
                    </a:lnTo>
                    <a:lnTo>
                      <a:pt x="587184" y="582752"/>
                    </a:lnTo>
                    <a:lnTo>
                      <a:pt x="580364" y="575932"/>
                    </a:lnTo>
                    <a:lnTo>
                      <a:pt x="580364" y="559041"/>
                    </a:lnTo>
                    <a:lnTo>
                      <a:pt x="587184" y="552221"/>
                    </a:lnTo>
                    <a:lnTo>
                      <a:pt x="634593" y="552221"/>
                    </a:lnTo>
                    <a:lnTo>
                      <a:pt x="641413" y="559041"/>
                    </a:lnTo>
                    <a:lnTo>
                      <a:pt x="641451" y="575932"/>
                    </a:lnTo>
                    <a:lnTo>
                      <a:pt x="641451" y="491134"/>
                    </a:lnTo>
                    <a:lnTo>
                      <a:pt x="565086" y="491134"/>
                    </a:lnTo>
                    <a:lnTo>
                      <a:pt x="547268" y="494741"/>
                    </a:lnTo>
                    <a:lnTo>
                      <a:pt x="532714" y="504571"/>
                    </a:lnTo>
                    <a:lnTo>
                      <a:pt x="522884" y="519137"/>
                    </a:lnTo>
                    <a:lnTo>
                      <a:pt x="519277" y="536943"/>
                    </a:lnTo>
                    <a:lnTo>
                      <a:pt x="519277" y="781304"/>
                    </a:lnTo>
                    <a:lnTo>
                      <a:pt x="522884" y="799109"/>
                    </a:lnTo>
                    <a:lnTo>
                      <a:pt x="532714" y="813676"/>
                    </a:lnTo>
                    <a:lnTo>
                      <a:pt x="547268" y="823506"/>
                    </a:lnTo>
                    <a:lnTo>
                      <a:pt x="565086" y="827112"/>
                    </a:lnTo>
                    <a:lnTo>
                      <a:pt x="656691" y="827112"/>
                    </a:lnTo>
                    <a:lnTo>
                      <a:pt x="674522" y="823506"/>
                    </a:lnTo>
                    <a:lnTo>
                      <a:pt x="689102" y="813676"/>
                    </a:lnTo>
                    <a:lnTo>
                      <a:pt x="698931" y="799109"/>
                    </a:lnTo>
                    <a:lnTo>
                      <a:pt x="702538" y="781304"/>
                    </a:lnTo>
                    <a:lnTo>
                      <a:pt x="702538" y="766013"/>
                    </a:lnTo>
                    <a:lnTo>
                      <a:pt x="702538" y="735495"/>
                    </a:lnTo>
                    <a:lnTo>
                      <a:pt x="702538" y="552221"/>
                    </a:lnTo>
                    <a:lnTo>
                      <a:pt x="702538" y="536943"/>
                    </a:lnTo>
                    <a:close/>
                  </a:path>
                  <a:path w="1017904" h="827405">
                    <a:moveTo>
                      <a:pt x="811936" y="289966"/>
                    </a:moveTo>
                    <a:lnTo>
                      <a:pt x="786333" y="289966"/>
                    </a:lnTo>
                    <a:lnTo>
                      <a:pt x="786333" y="315569"/>
                    </a:lnTo>
                    <a:lnTo>
                      <a:pt x="811936" y="315569"/>
                    </a:lnTo>
                    <a:lnTo>
                      <a:pt x="811936" y="289966"/>
                    </a:lnTo>
                    <a:close/>
                  </a:path>
                  <a:path w="1017904" h="827405">
                    <a:moveTo>
                      <a:pt x="863104" y="173786"/>
                    </a:moveTo>
                    <a:lnTo>
                      <a:pt x="858075" y="148894"/>
                    </a:lnTo>
                    <a:lnTo>
                      <a:pt x="844346" y="128562"/>
                    </a:lnTo>
                    <a:lnTo>
                      <a:pt x="824001" y="114833"/>
                    </a:lnTo>
                    <a:lnTo>
                      <a:pt x="799109" y="109791"/>
                    </a:lnTo>
                    <a:lnTo>
                      <a:pt x="774217" y="114833"/>
                    </a:lnTo>
                    <a:lnTo>
                      <a:pt x="753884" y="128562"/>
                    </a:lnTo>
                    <a:lnTo>
                      <a:pt x="740156" y="148894"/>
                    </a:lnTo>
                    <a:lnTo>
                      <a:pt x="735126" y="173786"/>
                    </a:lnTo>
                    <a:lnTo>
                      <a:pt x="760730" y="173786"/>
                    </a:lnTo>
                    <a:lnTo>
                      <a:pt x="763739" y="158851"/>
                    </a:lnTo>
                    <a:lnTo>
                      <a:pt x="771969" y="146634"/>
                    </a:lnTo>
                    <a:lnTo>
                      <a:pt x="784174" y="138391"/>
                    </a:lnTo>
                    <a:lnTo>
                      <a:pt x="799109" y="135369"/>
                    </a:lnTo>
                    <a:lnTo>
                      <a:pt x="814044" y="138391"/>
                    </a:lnTo>
                    <a:lnTo>
                      <a:pt x="826249" y="146634"/>
                    </a:lnTo>
                    <a:lnTo>
                      <a:pt x="834491" y="158851"/>
                    </a:lnTo>
                    <a:lnTo>
                      <a:pt x="837501" y="173786"/>
                    </a:lnTo>
                    <a:lnTo>
                      <a:pt x="836866" y="180771"/>
                    </a:lnTo>
                    <a:lnTo>
                      <a:pt x="834986" y="187477"/>
                    </a:lnTo>
                    <a:lnTo>
                      <a:pt x="831926" y="193725"/>
                    </a:lnTo>
                    <a:lnTo>
                      <a:pt x="827747" y="199364"/>
                    </a:lnTo>
                    <a:lnTo>
                      <a:pt x="786333" y="245706"/>
                    </a:lnTo>
                    <a:lnTo>
                      <a:pt x="786333" y="276174"/>
                    </a:lnTo>
                    <a:lnTo>
                      <a:pt x="811923" y="276174"/>
                    </a:lnTo>
                    <a:lnTo>
                      <a:pt x="811923" y="255460"/>
                    </a:lnTo>
                    <a:lnTo>
                      <a:pt x="846810" y="216433"/>
                    </a:lnTo>
                    <a:lnTo>
                      <a:pt x="853795" y="207035"/>
                    </a:lnTo>
                    <a:lnTo>
                      <a:pt x="858901" y="196621"/>
                    </a:lnTo>
                    <a:lnTo>
                      <a:pt x="862037" y="185445"/>
                    </a:lnTo>
                    <a:lnTo>
                      <a:pt x="863104" y="173786"/>
                    </a:lnTo>
                    <a:close/>
                  </a:path>
                  <a:path w="1017904" h="827405">
                    <a:moveTo>
                      <a:pt x="1017689" y="217309"/>
                    </a:moveTo>
                    <a:lnTo>
                      <a:pt x="1013269" y="175031"/>
                    </a:lnTo>
                    <a:lnTo>
                      <a:pt x="1000467" y="133819"/>
                    </a:lnTo>
                    <a:lnTo>
                      <a:pt x="991501" y="117259"/>
                    </a:lnTo>
                    <a:lnTo>
                      <a:pt x="991501" y="205460"/>
                    </a:lnTo>
                    <a:lnTo>
                      <a:pt x="989647" y="248526"/>
                    </a:lnTo>
                    <a:lnTo>
                      <a:pt x="977709" y="291363"/>
                    </a:lnTo>
                    <a:lnTo>
                      <a:pt x="956310" y="330327"/>
                    </a:lnTo>
                    <a:lnTo>
                      <a:pt x="927544" y="362419"/>
                    </a:lnTo>
                    <a:lnTo>
                      <a:pt x="892924" y="386981"/>
                    </a:lnTo>
                    <a:lnTo>
                      <a:pt x="853973" y="403377"/>
                    </a:lnTo>
                    <a:lnTo>
                      <a:pt x="812215" y="410972"/>
                    </a:lnTo>
                    <a:lnTo>
                      <a:pt x="769162" y="409117"/>
                    </a:lnTo>
                    <a:lnTo>
                      <a:pt x="726338" y="397179"/>
                    </a:lnTo>
                    <a:lnTo>
                      <a:pt x="680580" y="370751"/>
                    </a:lnTo>
                    <a:lnTo>
                      <a:pt x="643813" y="332968"/>
                    </a:lnTo>
                    <a:lnTo>
                      <a:pt x="640562" y="328523"/>
                    </a:lnTo>
                    <a:lnTo>
                      <a:pt x="561581" y="318604"/>
                    </a:lnTo>
                    <a:lnTo>
                      <a:pt x="609650" y="255143"/>
                    </a:lnTo>
                    <a:lnTo>
                      <a:pt x="608774" y="249720"/>
                    </a:lnTo>
                    <a:lnTo>
                      <a:pt x="608660" y="248526"/>
                    </a:lnTo>
                    <a:lnTo>
                      <a:pt x="608647" y="248361"/>
                    </a:lnTo>
                    <a:lnTo>
                      <a:pt x="606298" y="223367"/>
                    </a:lnTo>
                    <a:lnTo>
                      <a:pt x="607453" y="197015"/>
                    </a:lnTo>
                    <a:lnTo>
                      <a:pt x="620522" y="145821"/>
                    </a:lnTo>
                    <a:lnTo>
                      <a:pt x="641908" y="106832"/>
                    </a:lnTo>
                    <a:lnTo>
                      <a:pt x="670674" y="74739"/>
                    </a:lnTo>
                    <a:lnTo>
                      <a:pt x="705294" y="50177"/>
                    </a:lnTo>
                    <a:lnTo>
                      <a:pt x="744245" y="33782"/>
                    </a:lnTo>
                    <a:lnTo>
                      <a:pt x="786003" y="26187"/>
                    </a:lnTo>
                    <a:lnTo>
                      <a:pt x="829056" y="28054"/>
                    </a:lnTo>
                    <a:lnTo>
                      <a:pt x="871880" y="39992"/>
                    </a:lnTo>
                    <a:lnTo>
                      <a:pt x="910856" y="61379"/>
                    </a:lnTo>
                    <a:lnTo>
                      <a:pt x="942949" y="90144"/>
                    </a:lnTo>
                    <a:lnTo>
                      <a:pt x="967524" y="124752"/>
                    </a:lnTo>
                    <a:lnTo>
                      <a:pt x="983919" y="163703"/>
                    </a:lnTo>
                    <a:lnTo>
                      <a:pt x="991501" y="205460"/>
                    </a:lnTo>
                    <a:lnTo>
                      <a:pt x="991501" y="117259"/>
                    </a:lnTo>
                    <a:lnTo>
                      <a:pt x="952766" y="63131"/>
                    </a:lnTo>
                    <a:lnTo>
                      <a:pt x="919734" y="36372"/>
                    </a:lnTo>
                    <a:lnTo>
                      <a:pt x="881545" y="16281"/>
                    </a:lnTo>
                    <a:lnTo>
                      <a:pt x="840193" y="3949"/>
                    </a:lnTo>
                    <a:lnTo>
                      <a:pt x="797864" y="0"/>
                    </a:lnTo>
                    <a:lnTo>
                      <a:pt x="755573" y="4432"/>
                    </a:lnTo>
                    <a:lnTo>
                      <a:pt x="714336" y="17233"/>
                    </a:lnTo>
                    <a:lnTo>
                      <a:pt x="676402" y="37782"/>
                    </a:lnTo>
                    <a:lnTo>
                      <a:pt x="643674" y="64922"/>
                    </a:lnTo>
                    <a:lnTo>
                      <a:pt x="616902" y="97955"/>
                    </a:lnTo>
                    <a:lnTo>
                      <a:pt x="596811" y="136156"/>
                    </a:lnTo>
                    <a:lnTo>
                      <a:pt x="587679" y="163703"/>
                    </a:lnTo>
                    <a:lnTo>
                      <a:pt x="582320" y="191414"/>
                    </a:lnTo>
                    <a:lnTo>
                      <a:pt x="580618" y="219862"/>
                    </a:lnTo>
                    <a:lnTo>
                      <a:pt x="582663" y="248361"/>
                    </a:lnTo>
                    <a:lnTo>
                      <a:pt x="582536" y="248526"/>
                    </a:lnTo>
                    <a:lnTo>
                      <a:pt x="514375" y="338455"/>
                    </a:lnTo>
                    <a:lnTo>
                      <a:pt x="626541" y="352577"/>
                    </a:lnTo>
                    <a:lnTo>
                      <a:pt x="645502" y="373951"/>
                    </a:lnTo>
                    <a:lnTo>
                      <a:pt x="690854" y="408330"/>
                    </a:lnTo>
                    <a:lnTo>
                      <a:pt x="758050" y="433209"/>
                    </a:lnTo>
                    <a:lnTo>
                      <a:pt x="800379" y="437146"/>
                    </a:lnTo>
                    <a:lnTo>
                      <a:pt x="842670" y="432714"/>
                    </a:lnTo>
                    <a:lnTo>
                      <a:pt x="883881" y="419912"/>
                    </a:lnTo>
                    <a:lnTo>
                      <a:pt x="900404" y="410972"/>
                    </a:lnTo>
                    <a:lnTo>
                      <a:pt x="921842" y="399376"/>
                    </a:lnTo>
                    <a:lnTo>
                      <a:pt x="954570" y="372237"/>
                    </a:lnTo>
                    <a:lnTo>
                      <a:pt x="981329" y="339204"/>
                    </a:lnTo>
                    <a:lnTo>
                      <a:pt x="1001420" y="301015"/>
                    </a:lnTo>
                    <a:lnTo>
                      <a:pt x="1013739" y="259651"/>
                    </a:lnTo>
                    <a:lnTo>
                      <a:pt x="1017689" y="21730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400"/>
              </a:p>
            </p:txBody>
          </p:sp>
          <p:pic>
            <p:nvPicPr>
              <p:cNvPr id="5" name="object 5">
                <a:extLst>
                  <a:ext uri="{FF2B5EF4-FFF2-40B4-BE49-F238E27FC236}">
                    <a16:creationId xmlns:a16="http://schemas.microsoft.com/office/drawing/2014/main" id="{CF7B6D35-9B7E-5321-8F0E-B876CBE8A27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335679" y="3716278"/>
                <a:ext cx="871797" cy="739141"/>
              </a:xfrm>
              <a:prstGeom prst="rect">
                <a:avLst/>
              </a:prstGeom>
            </p:spPr>
          </p:pic>
          <p:grpSp>
            <p:nvGrpSpPr>
              <p:cNvPr id="6" name="object 6">
                <a:extLst>
                  <a:ext uri="{FF2B5EF4-FFF2-40B4-BE49-F238E27FC236}">
                    <a16:creationId xmlns:a16="http://schemas.microsoft.com/office/drawing/2014/main" id="{1B0327E0-596D-F8F4-F2C4-5BFB280A6185}"/>
                  </a:ext>
                </a:extLst>
              </p:cNvPr>
              <p:cNvGrpSpPr/>
              <p:nvPr/>
            </p:nvGrpSpPr>
            <p:grpSpPr>
              <a:xfrm>
                <a:off x="7424825" y="3727013"/>
                <a:ext cx="834136" cy="772544"/>
                <a:chOff x="3282056" y="1213989"/>
                <a:chExt cx="675640" cy="528320"/>
              </a:xfrm>
            </p:grpSpPr>
            <p:sp>
              <p:nvSpPr>
                <p:cNvPr id="7" name="object 7">
                  <a:extLst>
                    <a:ext uri="{FF2B5EF4-FFF2-40B4-BE49-F238E27FC236}">
                      <a16:creationId xmlns:a16="http://schemas.microsoft.com/office/drawing/2014/main" id="{1C58DAC5-AE71-D874-B391-6E165F6030FE}"/>
                    </a:ext>
                  </a:extLst>
                </p:cNvPr>
                <p:cNvSpPr/>
                <p:nvPr/>
              </p:nvSpPr>
              <p:spPr>
                <a:xfrm>
                  <a:off x="3282056" y="1691516"/>
                  <a:ext cx="675640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639" h="50800">
                      <a:moveTo>
                        <a:pt x="672424" y="50294"/>
                      </a:moveTo>
                      <a:lnTo>
                        <a:pt x="668787" y="50294"/>
                      </a:lnTo>
                      <a:lnTo>
                        <a:pt x="2974" y="50294"/>
                      </a:lnTo>
                      <a:lnTo>
                        <a:pt x="0" y="47360"/>
                      </a:lnTo>
                      <a:lnTo>
                        <a:pt x="0" y="2974"/>
                      </a:lnTo>
                      <a:lnTo>
                        <a:pt x="2974" y="0"/>
                      </a:lnTo>
                      <a:lnTo>
                        <a:pt x="672424" y="0"/>
                      </a:lnTo>
                      <a:lnTo>
                        <a:pt x="675390" y="2974"/>
                      </a:lnTo>
                      <a:lnTo>
                        <a:pt x="675390" y="47360"/>
                      </a:lnTo>
                      <a:lnTo>
                        <a:pt x="672424" y="50294"/>
                      </a:lnTo>
                      <a:close/>
                    </a:path>
                  </a:pathLst>
                </a:custGeom>
                <a:solidFill>
                  <a:srgbClr val="6C7782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8" name="object 8">
                  <a:extLst>
                    <a:ext uri="{FF2B5EF4-FFF2-40B4-BE49-F238E27FC236}">
                      <a16:creationId xmlns:a16="http://schemas.microsoft.com/office/drawing/2014/main" id="{D94A758C-F129-3E8E-3D30-676BDA376A5C}"/>
                    </a:ext>
                  </a:extLst>
                </p:cNvPr>
                <p:cNvSpPr/>
                <p:nvPr/>
              </p:nvSpPr>
              <p:spPr>
                <a:xfrm>
                  <a:off x="3882438" y="1691516"/>
                  <a:ext cx="75565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64" h="50800">
                      <a:moveTo>
                        <a:pt x="72043" y="50294"/>
                      </a:moveTo>
                      <a:lnTo>
                        <a:pt x="68406" y="50294"/>
                      </a:lnTo>
                      <a:lnTo>
                        <a:pt x="0" y="50294"/>
                      </a:lnTo>
                      <a:lnTo>
                        <a:pt x="0" y="0"/>
                      </a:lnTo>
                      <a:lnTo>
                        <a:pt x="72043" y="0"/>
                      </a:lnTo>
                      <a:lnTo>
                        <a:pt x="75009" y="2974"/>
                      </a:lnTo>
                      <a:lnTo>
                        <a:pt x="75009" y="47360"/>
                      </a:lnTo>
                      <a:lnTo>
                        <a:pt x="72043" y="50294"/>
                      </a:lnTo>
                      <a:close/>
                    </a:path>
                  </a:pathLst>
                </a:custGeom>
                <a:solidFill>
                  <a:srgbClr val="4E575F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9" name="object 9">
                  <a:extLst>
                    <a:ext uri="{FF2B5EF4-FFF2-40B4-BE49-F238E27FC236}">
                      <a16:creationId xmlns:a16="http://schemas.microsoft.com/office/drawing/2014/main" id="{14628D87-115F-0B67-08A3-A5A3962250AB}"/>
                    </a:ext>
                  </a:extLst>
                </p:cNvPr>
                <p:cNvSpPr/>
                <p:nvPr/>
              </p:nvSpPr>
              <p:spPr>
                <a:xfrm>
                  <a:off x="3779545" y="1375153"/>
                  <a:ext cx="2032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0" h="63500">
                      <a:moveTo>
                        <a:pt x="15404" y="63298"/>
                      </a:moveTo>
                      <a:lnTo>
                        <a:pt x="9916" y="63298"/>
                      </a:lnTo>
                      <a:lnTo>
                        <a:pt x="4453" y="63298"/>
                      </a:lnTo>
                      <a:lnTo>
                        <a:pt x="0" y="58845"/>
                      </a:lnTo>
                      <a:lnTo>
                        <a:pt x="0" y="4453"/>
                      </a:lnTo>
                      <a:lnTo>
                        <a:pt x="4453" y="0"/>
                      </a:lnTo>
                      <a:lnTo>
                        <a:pt x="15404" y="0"/>
                      </a:lnTo>
                      <a:lnTo>
                        <a:pt x="19825" y="4453"/>
                      </a:lnTo>
                      <a:lnTo>
                        <a:pt x="19825" y="58845"/>
                      </a:lnTo>
                      <a:lnTo>
                        <a:pt x="15404" y="63298"/>
                      </a:lnTo>
                      <a:close/>
                    </a:path>
                  </a:pathLst>
                </a:custGeom>
                <a:solidFill>
                  <a:srgbClr val="6C7782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0" name="object 10">
                  <a:extLst>
                    <a:ext uri="{FF2B5EF4-FFF2-40B4-BE49-F238E27FC236}">
                      <a16:creationId xmlns:a16="http://schemas.microsoft.com/office/drawing/2014/main" id="{D36954A1-2577-2102-3D2D-A44FFA3D4847}"/>
                    </a:ext>
                  </a:extLst>
                </p:cNvPr>
                <p:cNvSpPr/>
                <p:nvPr/>
              </p:nvSpPr>
              <p:spPr>
                <a:xfrm>
                  <a:off x="3643884" y="1428546"/>
                  <a:ext cx="291465" cy="2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464" h="263525">
                      <a:moveTo>
                        <a:pt x="291172" y="224650"/>
                      </a:moveTo>
                      <a:lnTo>
                        <a:pt x="288201" y="221691"/>
                      </a:lnTo>
                      <a:lnTo>
                        <a:pt x="2959" y="221691"/>
                      </a:lnTo>
                      <a:lnTo>
                        <a:pt x="0" y="224650"/>
                      </a:lnTo>
                      <a:lnTo>
                        <a:pt x="0" y="230111"/>
                      </a:lnTo>
                      <a:lnTo>
                        <a:pt x="2578" y="242912"/>
                      </a:lnTo>
                      <a:lnTo>
                        <a:pt x="9626" y="253352"/>
                      </a:lnTo>
                      <a:lnTo>
                        <a:pt x="20066" y="260388"/>
                      </a:lnTo>
                      <a:lnTo>
                        <a:pt x="32854" y="262978"/>
                      </a:lnTo>
                      <a:lnTo>
                        <a:pt x="258279" y="262978"/>
                      </a:lnTo>
                      <a:lnTo>
                        <a:pt x="271068" y="260388"/>
                      </a:lnTo>
                      <a:lnTo>
                        <a:pt x="281533" y="253352"/>
                      </a:lnTo>
                      <a:lnTo>
                        <a:pt x="288582" y="242912"/>
                      </a:lnTo>
                      <a:lnTo>
                        <a:pt x="291172" y="230111"/>
                      </a:lnTo>
                      <a:lnTo>
                        <a:pt x="291172" y="224650"/>
                      </a:lnTo>
                      <a:close/>
                    </a:path>
                    <a:path w="291464" h="263525">
                      <a:moveTo>
                        <a:pt x="291172" y="63487"/>
                      </a:moveTo>
                      <a:lnTo>
                        <a:pt x="286181" y="38773"/>
                      </a:lnTo>
                      <a:lnTo>
                        <a:pt x="272567" y="18592"/>
                      </a:lnTo>
                      <a:lnTo>
                        <a:pt x="252387" y="4978"/>
                      </a:lnTo>
                      <a:lnTo>
                        <a:pt x="227685" y="0"/>
                      </a:lnTo>
                      <a:lnTo>
                        <a:pt x="63487" y="0"/>
                      </a:lnTo>
                      <a:lnTo>
                        <a:pt x="38773" y="4978"/>
                      </a:lnTo>
                      <a:lnTo>
                        <a:pt x="18592" y="18592"/>
                      </a:lnTo>
                      <a:lnTo>
                        <a:pt x="4991" y="38773"/>
                      </a:lnTo>
                      <a:lnTo>
                        <a:pt x="0" y="63487"/>
                      </a:lnTo>
                      <a:lnTo>
                        <a:pt x="0" y="79832"/>
                      </a:lnTo>
                      <a:lnTo>
                        <a:pt x="2959" y="82804"/>
                      </a:lnTo>
                      <a:lnTo>
                        <a:pt x="284543" y="82804"/>
                      </a:lnTo>
                      <a:lnTo>
                        <a:pt x="288201" y="82804"/>
                      </a:lnTo>
                      <a:lnTo>
                        <a:pt x="291172" y="79832"/>
                      </a:lnTo>
                      <a:lnTo>
                        <a:pt x="291172" y="63487"/>
                      </a:lnTo>
                      <a:close/>
                    </a:path>
                  </a:pathLst>
                </a:custGeom>
                <a:solidFill>
                  <a:srgbClr val="EDA23D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pic>
              <p:nvPicPr>
                <p:cNvPr id="11" name="object 11">
                  <a:extLst>
                    <a:ext uri="{FF2B5EF4-FFF2-40B4-BE49-F238E27FC236}">
                      <a16:creationId xmlns:a16="http://schemas.microsoft.com/office/drawing/2014/main" id="{54EC0858-6076-BF07-52A8-7AEED1701493}"/>
                    </a:ext>
                  </a:extLst>
                </p:cNvPr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820465" y="1428535"/>
                  <a:ext cx="114595" cy="82808"/>
                </a:xfrm>
                <a:prstGeom prst="rect">
                  <a:avLst/>
                </a:prstGeom>
              </p:spPr>
            </p:pic>
            <p:sp>
              <p:nvSpPr>
                <p:cNvPr id="12" name="object 12">
                  <a:extLst>
                    <a:ext uri="{FF2B5EF4-FFF2-40B4-BE49-F238E27FC236}">
                      <a16:creationId xmlns:a16="http://schemas.microsoft.com/office/drawing/2014/main" id="{3EBA298E-3001-3EF9-F264-D9B34AEA2560}"/>
                    </a:ext>
                  </a:extLst>
                </p:cNvPr>
                <p:cNvSpPr/>
                <p:nvPr/>
              </p:nvSpPr>
              <p:spPr>
                <a:xfrm>
                  <a:off x="3851087" y="1650225"/>
                  <a:ext cx="84455" cy="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4" h="41910">
                      <a:moveTo>
                        <a:pt x="51078" y="41291"/>
                      </a:moveTo>
                      <a:lnTo>
                        <a:pt x="0" y="41291"/>
                      </a:lnTo>
                      <a:lnTo>
                        <a:pt x="12792" y="38631"/>
                      </a:lnTo>
                      <a:lnTo>
                        <a:pt x="23237" y="31378"/>
                      </a:lnTo>
                      <a:lnTo>
                        <a:pt x="30279" y="20622"/>
                      </a:lnTo>
                      <a:lnTo>
                        <a:pt x="32861" y="7451"/>
                      </a:lnTo>
                      <a:lnTo>
                        <a:pt x="32861" y="0"/>
                      </a:lnTo>
                      <a:lnTo>
                        <a:pt x="81006" y="0"/>
                      </a:lnTo>
                      <a:lnTo>
                        <a:pt x="83972" y="3063"/>
                      </a:lnTo>
                      <a:lnTo>
                        <a:pt x="83972" y="6821"/>
                      </a:lnTo>
                      <a:lnTo>
                        <a:pt x="83972" y="7451"/>
                      </a:lnTo>
                      <a:lnTo>
                        <a:pt x="81385" y="20622"/>
                      </a:lnTo>
                      <a:lnTo>
                        <a:pt x="74332" y="31378"/>
                      </a:lnTo>
                      <a:lnTo>
                        <a:pt x="63876" y="38631"/>
                      </a:lnTo>
                      <a:lnTo>
                        <a:pt x="51078" y="41291"/>
                      </a:lnTo>
                      <a:close/>
                    </a:path>
                  </a:pathLst>
                </a:custGeom>
                <a:solidFill>
                  <a:srgbClr val="DF852A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3" name="object 13">
                  <a:extLst>
                    <a:ext uri="{FF2B5EF4-FFF2-40B4-BE49-F238E27FC236}">
                      <a16:creationId xmlns:a16="http://schemas.microsoft.com/office/drawing/2014/main" id="{64F63F33-D3BD-1206-6396-84082CA3B974}"/>
                    </a:ext>
                  </a:extLst>
                </p:cNvPr>
                <p:cNvSpPr/>
                <p:nvPr/>
              </p:nvSpPr>
              <p:spPr>
                <a:xfrm>
                  <a:off x="3643888" y="1608934"/>
                  <a:ext cx="291465" cy="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464" h="41910">
                      <a:moveTo>
                        <a:pt x="288205" y="41291"/>
                      </a:moveTo>
                      <a:lnTo>
                        <a:pt x="284543" y="41291"/>
                      </a:lnTo>
                      <a:lnTo>
                        <a:pt x="2966" y="41291"/>
                      </a:lnTo>
                      <a:lnTo>
                        <a:pt x="0" y="38324"/>
                      </a:lnTo>
                      <a:lnTo>
                        <a:pt x="0" y="2933"/>
                      </a:lnTo>
                      <a:lnTo>
                        <a:pt x="2966" y="0"/>
                      </a:lnTo>
                      <a:lnTo>
                        <a:pt x="288205" y="0"/>
                      </a:lnTo>
                      <a:lnTo>
                        <a:pt x="291171" y="2966"/>
                      </a:lnTo>
                      <a:lnTo>
                        <a:pt x="291171" y="38324"/>
                      </a:lnTo>
                      <a:lnTo>
                        <a:pt x="288205" y="41291"/>
                      </a:lnTo>
                      <a:close/>
                    </a:path>
                  </a:pathLst>
                </a:custGeom>
                <a:solidFill>
                  <a:srgbClr val="48B76D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4" name="object 14">
                  <a:extLst>
                    <a:ext uri="{FF2B5EF4-FFF2-40B4-BE49-F238E27FC236}">
                      <a16:creationId xmlns:a16="http://schemas.microsoft.com/office/drawing/2014/main" id="{BD673D4F-DB9B-C240-9AA5-224CA4761909}"/>
                    </a:ext>
                  </a:extLst>
                </p:cNvPr>
                <p:cNvSpPr/>
                <p:nvPr/>
              </p:nvSpPr>
              <p:spPr>
                <a:xfrm>
                  <a:off x="3632743" y="1552642"/>
                  <a:ext cx="313690" cy="5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689" h="56515">
                      <a:moveTo>
                        <a:pt x="287291" y="56258"/>
                      </a:moveTo>
                      <a:lnTo>
                        <a:pt x="26169" y="56258"/>
                      </a:lnTo>
                      <a:lnTo>
                        <a:pt x="15980" y="54203"/>
                      </a:lnTo>
                      <a:lnTo>
                        <a:pt x="7662" y="48596"/>
                      </a:lnTo>
                      <a:lnTo>
                        <a:pt x="2055" y="40278"/>
                      </a:lnTo>
                      <a:lnTo>
                        <a:pt x="0" y="30089"/>
                      </a:lnTo>
                      <a:lnTo>
                        <a:pt x="0" y="26169"/>
                      </a:lnTo>
                      <a:lnTo>
                        <a:pt x="2055" y="15980"/>
                      </a:lnTo>
                      <a:lnTo>
                        <a:pt x="7662" y="7662"/>
                      </a:lnTo>
                      <a:lnTo>
                        <a:pt x="15980" y="2055"/>
                      </a:lnTo>
                      <a:lnTo>
                        <a:pt x="26169" y="0"/>
                      </a:lnTo>
                      <a:lnTo>
                        <a:pt x="287291" y="0"/>
                      </a:lnTo>
                      <a:lnTo>
                        <a:pt x="297480" y="2055"/>
                      </a:lnTo>
                      <a:lnTo>
                        <a:pt x="305798" y="7662"/>
                      </a:lnTo>
                      <a:lnTo>
                        <a:pt x="311405" y="15980"/>
                      </a:lnTo>
                      <a:lnTo>
                        <a:pt x="313461" y="26169"/>
                      </a:lnTo>
                      <a:lnTo>
                        <a:pt x="313461" y="30089"/>
                      </a:lnTo>
                      <a:lnTo>
                        <a:pt x="311405" y="40278"/>
                      </a:lnTo>
                      <a:lnTo>
                        <a:pt x="305798" y="48596"/>
                      </a:lnTo>
                      <a:lnTo>
                        <a:pt x="297480" y="54203"/>
                      </a:lnTo>
                      <a:lnTo>
                        <a:pt x="287291" y="56258"/>
                      </a:lnTo>
                      <a:close/>
                    </a:path>
                  </a:pathLst>
                </a:custGeom>
                <a:solidFill>
                  <a:srgbClr val="DD4633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5" name="object 15">
                  <a:extLst>
                    <a:ext uri="{FF2B5EF4-FFF2-40B4-BE49-F238E27FC236}">
                      <a16:creationId xmlns:a16="http://schemas.microsoft.com/office/drawing/2014/main" id="{25751A08-672A-D82C-04E8-397D26E8561E}"/>
                    </a:ext>
                  </a:extLst>
                </p:cNvPr>
                <p:cNvSpPr/>
                <p:nvPr/>
              </p:nvSpPr>
              <p:spPr>
                <a:xfrm>
                  <a:off x="3883884" y="1608934"/>
                  <a:ext cx="51435" cy="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" h="41910">
                      <a:moveTo>
                        <a:pt x="45210" y="41291"/>
                      </a:moveTo>
                      <a:lnTo>
                        <a:pt x="0" y="41291"/>
                      </a:lnTo>
                      <a:lnTo>
                        <a:pt x="0" y="0"/>
                      </a:lnTo>
                      <a:lnTo>
                        <a:pt x="48112" y="0"/>
                      </a:lnTo>
                      <a:lnTo>
                        <a:pt x="51175" y="3030"/>
                      </a:lnTo>
                      <a:lnTo>
                        <a:pt x="51175" y="6788"/>
                      </a:lnTo>
                      <a:lnTo>
                        <a:pt x="51175" y="37411"/>
                      </a:lnTo>
                      <a:lnTo>
                        <a:pt x="49316" y="39933"/>
                      </a:lnTo>
                      <a:lnTo>
                        <a:pt x="46002" y="41137"/>
                      </a:lnTo>
                      <a:lnTo>
                        <a:pt x="45210" y="41291"/>
                      </a:lnTo>
                      <a:close/>
                    </a:path>
                  </a:pathLst>
                </a:custGeom>
                <a:solidFill>
                  <a:srgbClr val="35AA55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6" name="object 16">
                  <a:extLst>
                    <a:ext uri="{FF2B5EF4-FFF2-40B4-BE49-F238E27FC236}">
                      <a16:creationId xmlns:a16="http://schemas.microsoft.com/office/drawing/2014/main" id="{C5E16659-3CC1-F990-4A28-A1658235BCF1}"/>
                    </a:ext>
                  </a:extLst>
                </p:cNvPr>
                <p:cNvSpPr/>
                <p:nvPr/>
              </p:nvSpPr>
              <p:spPr>
                <a:xfrm>
                  <a:off x="3883884" y="1552642"/>
                  <a:ext cx="62865" cy="5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56515">
                      <a:moveTo>
                        <a:pt x="35358" y="56258"/>
                      </a:moveTo>
                      <a:lnTo>
                        <a:pt x="0" y="56258"/>
                      </a:lnTo>
                      <a:lnTo>
                        <a:pt x="0" y="0"/>
                      </a:lnTo>
                      <a:lnTo>
                        <a:pt x="35358" y="0"/>
                      </a:lnTo>
                      <a:lnTo>
                        <a:pt x="45858" y="2121"/>
                      </a:lnTo>
                      <a:lnTo>
                        <a:pt x="54428" y="7904"/>
                      </a:lnTo>
                      <a:lnTo>
                        <a:pt x="60203" y="16475"/>
                      </a:lnTo>
                      <a:lnTo>
                        <a:pt x="62320" y="26961"/>
                      </a:lnTo>
                      <a:lnTo>
                        <a:pt x="62320" y="29297"/>
                      </a:lnTo>
                      <a:lnTo>
                        <a:pt x="60203" y="39797"/>
                      </a:lnTo>
                      <a:lnTo>
                        <a:pt x="54428" y="48366"/>
                      </a:lnTo>
                      <a:lnTo>
                        <a:pt x="45858" y="54141"/>
                      </a:lnTo>
                      <a:lnTo>
                        <a:pt x="35358" y="56258"/>
                      </a:lnTo>
                      <a:close/>
                    </a:path>
                  </a:pathLst>
                </a:custGeom>
                <a:solidFill>
                  <a:srgbClr val="D13C2A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7" name="object 17">
                  <a:extLst>
                    <a:ext uri="{FF2B5EF4-FFF2-40B4-BE49-F238E27FC236}">
                      <a16:creationId xmlns:a16="http://schemas.microsoft.com/office/drawing/2014/main" id="{44A63999-1982-7AB8-1BC9-EE555F780C87}"/>
                    </a:ext>
                  </a:extLst>
                </p:cNvPr>
                <p:cNvSpPr/>
                <p:nvPr/>
              </p:nvSpPr>
              <p:spPr>
                <a:xfrm>
                  <a:off x="3643888" y="1511343"/>
                  <a:ext cx="291465" cy="68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464" h="68580">
                      <a:moveTo>
                        <a:pt x="201889" y="68414"/>
                      </a:moveTo>
                      <a:lnTo>
                        <a:pt x="198890" y="68479"/>
                      </a:lnTo>
                      <a:lnTo>
                        <a:pt x="155991" y="41299"/>
                      </a:lnTo>
                      <a:lnTo>
                        <a:pt x="19792" y="41299"/>
                      </a:lnTo>
                      <a:lnTo>
                        <a:pt x="12093" y="39746"/>
                      </a:lnTo>
                      <a:lnTo>
                        <a:pt x="5801" y="35509"/>
                      </a:lnTo>
                      <a:lnTo>
                        <a:pt x="1557" y="29218"/>
                      </a:lnTo>
                      <a:lnTo>
                        <a:pt x="0" y="21506"/>
                      </a:lnTo>
                      <a:lnTo>
                        <a:pt x="0" y="19800"/>
                      </a:lnTo>
                      <a:lnTo>
                        <a:pt x="1557" y="12083"/>
                      </a:lnTo>
                      <a:lnTo>
                        <a:pt x="5801" y="5790"/>
                      </a:lnTo>
                      <a:lnTo>
                        <a:pt x="12093" y="1552"/>
                      </a:lnTo>
                      <a:lnTo>
                        <a:pt x="19792" y="0"/>
                      </a:lnTo>
                      <a:lnTo>
                        <a:pt x="271378" y="0"/>
                      </a:lnTo>
                      <a:lnTo>
                        <a:pt x="279080" y="1557"/>
                      </a:lnTo>
                      <a:lnTo>
                        <a:pt x="285372" y="5802"/>
                      </a:lnTo>
                      <a:lnTo>
                        <a:pt x="289615" y="12097"/>
                      </a:lnTo>
                      <a:lnTo>
                        <a:pt x="291171" y="19800"/>
                      </a:lnTo>
                      <a:lnTo>
                        <a:pt x="291171" y="21506"/>
                      </a:lnTo>
                      <a:lnTo>
                        <a:pt x="289615" y="29218"/>
                      </a:lnTo>
                      <a:lnTo>
                        <a:pt x="285372" y="35509"/>
                      </a:lnTo>
                      <a:lnTo>
                        <a:pt x="279080" y="39746"/>
                      </a:lnTo>
                      <a:lnTo>
                        <a:pt x="271378" y="41299"/>
                      </a:lnTo>
                      <a:lnTo>
                        <a:pt x="240440" y="41299"/>
                      </a:lnTo>
                      <a:lnTo>
                        <a:pt x="201889" y="68414"/>
                      </a:lnTo>
                      <a:close/>
                    </a:path>
                  </a:pathLst>
                </a:custGeom>
                <a:solidFill>
                  <a:srgbClr val="FFD04F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18" name="object 18">
                  <a:extLst>
                    <a:ext uri="{FF2B5EF4-FFF2-40B4-BE49-F238E27FC236}">
                      <a16:creationId xmlns:a16="http://schemas.microsoft.com/office/drawing/2014/main" id="{4FA29A4D-5A0E-0AE0-C609-89B46B459629}"/>
                    </a:ext>
                  </a:extLst>
                </p:cNvPr>
                <p:cNvSpPr/>
                <p:nvPr/>
              </p:nvSpPr>
              <p:spPr>
                <a:xfrm>
                  <a:off x="3883884" y="1511343"/>
                  <a:ext cx="51435" cy="4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35" h="41909">
                      <a:moveTo>
                        <a:pt x="31382" y="41299"/>
                      </a:moveTo>
                      <a:lnTo>
                        <a:pt x="412" y="41299"/>
                      </a:lnTo>
                      <a:lnTo>
                        <a:pt x="0" y="0"/>
                      </a:lnTo>
                      <a:lnTo>
                        <a:pt x="31382" y="0"/>
                      </a:lnTo>
                      <a:lnTo>
                        <a:pt x="39084" y="1557"/>
                      </a:lnTo>
                      <a:lnTo>
                        <a:pt x="45376" y="5802"/>
                      </a:lnTo>
                      <a:lnTo>
                        <a:pt x="49619" y="12097"/>
                      </a:lnTo>
                      <a:lnTo>
                        <a:pt x="51175" y="19800"/>
                      </a:lnTo>
                      <a:lnTo>
                        <a:pt x="51175" y="21506"/>
                      </a:lnTo>
                      <a:lnTo>
                        <a:pt x="49619" y="29218"/>
                      </a:lnTo>
                      <a:lnTo>
                        <a:pt x="45376" y="35509"/>
                      </a:lnTo>
                      <a:lnTo>
                        <a:pt x="39084" y="39746"/>
                      </a:lnTo>
                      <a:lnTo>
                        <a:pt x="31382" y="41299"/>
                      </a:lnTo>
                      <a:close/>
                    </a:path>
                  </a:pathLst>
                </a:custGeom>
                <a:solidFill>
                  <a:srgbClr val="F8BC15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pic>
              <p:nvPicPr>
                <p:cNvPr id="19" name="object 19">
                  <a:extLst>
                    <a:ext uri="{FF2B5EF4-FFF2-40B4-BE49-F238E27FC236}">
                      <a16:creationId xmlns:a16="http://schemas.microsoft.com/office/drawing/2014/main" id="{12C12363-1FFF-9155-4A66-B81452814163}"/>
                    </a:ext>
                  </a:extLst>
                </p:cNvPr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328124" y="1213989"/>
                  <a:ext cx="71501" cy="99408"/>
                </a:xfrm>
                <a:prstGeom prst="rect">
                  <a:avLst/>
                </a:prstGeom>
              </p:spPr>
            </p:pic>
            <p:sp>
              <p:nvSpPr>
                <p:cNvPr id="20" name="object 20">
                  <a:extLst>
                    <a:ext uri="{FF2B5EF4-FFF2-40B4-BE49-F238E27FC236}">
                      <a16:creationId xmlns:a16="http://schemas.microsoft.com/office/drawing/2014/main" id="{D8C1B310-F0BE-D205-4F69-AE727B5C66C8}"/>
                    </a:ext>
                  </a:extLst>
                </p:cNvPr>
                <p:cNvSpPr/>
                <p:nvPr/>
              </p:nvSpPr>
              <p:spPr>
                <a:xfrm>
                  <a:off x="3314295" y="1375153"/>
                  <a:ext cx="283210" cy="316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210" h="316864">
                      <a:moveTo>
                        <a:pt x="233400" y="316556"/>
                      </a:moveTo>
                      <a:lnTo>
                        <a:pt x="49405" y="316556"/>
                      </a:lnTo>
                      <a:lnTo>
                        <a:pt x="40017" y="314772"/>
                      </a:lnTo>
                      <a:lnTo>
                        <a:pt x="32178" y="309855"/>
                      </a:lnTo>
                      <a:lnTo>
                        <a:pt x="26606" y="302464"/>
                      </a:lnTo>
                      <a:lnTo>
                        <a:pt x="24019" y="293256"/>
                      </a:lnTo>
                      <a:lnTo>
                        <a:pt x="0" y="14175"/>
                      </a:lnTo>
                      <a:lnTo>
                        <a:pt x="134420" y="0"/>
                      </a:lnTo>
                      <a:lnTo>
                        <a:pt x="282806" y="14175"/>
                      </a:lnTo>
                      <a:lnTo>
                        <a:pt x="258778" y="293256"/>
                      </a:lnTo>
                      <a:lnTo>
                        <a:pt x="256195" y="302464"/>
                      </a:lnTo>
                      <a:lnTo>
                        <a:pt x="250623" y="309855"/>
                      </a:lnTo>
                      <a:lnTo>
                        <a:pt x="242785" y="314772"/>
                      </a:lnTo>
                      <a:lnTo>
                        <a:pt x="233400" y="316556"/>
                      </a:lnTo>
                      <a:close/>
                    </a:path>
                  </a:pathLst>
                </a:custGeom>
                <a:solidFill>
                  <a:srgbClr val="DD4633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21" name="object 21">
                  <a:extLst>
                    <a:ext uri="{FF2B5EF4-FFF2-40B4-BE49-F238E27FC236}">
                      <a16:creationId xmlns:a16="http://schemas.microsoft.com/office/drawing/2014/main" id="{1AE332F8-15CC-9DF1-9569-30341254A260}"/>
                    </a:ext>
                  </a:extLst>
                </p:cNvPr>
                <p:cNvSpPr/>
                <p:nvPr/>
              </p:nvSpPr>
              <p:spPr>
                <a:xfrm>
                  <a:off x="3301097" y="1313398"/>
                  <a:ext cx="309245" cy="4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245" h="48259">
                      <a:moveTo>
                        <a:pt x="151602" y="48144"/>
                      </a:moveTo>
                      <a:lnTo>
                        <a:pt x="0" y="31544"/>
                      </a:lnTo>
                      <a:lnTo>
                        <a:pt x="0" y="2966"/>
                      </a:lnTo>
                      <a:lnTo>
                        <a:pt x="2966" y="0"/>
                      </a:lnTo>
                      <a:lnTo>
                        <a:pt x="305791" y="0"/>
                      </a:lnTo>
                      <a:lnTo>
                        <a:pt x="308725" y="2966"/>
                      </a:lnTo>
                      <a:lnTo>
                        <a:pt x="308725" y="31544"/>
                      </a:lnTo>
                      <a:lnTo>
                        <a:pt x="151602" y="48144"/>
                      </a:lnTo>
                      <a:close/>
                    </a:path>
                  </a:pathLst>
                </a:custGeom>
                <a:solidFill>
                  <a:srgbClr val="6C7782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22" name="object 22">
                  <a:extLst>
                    <a:ext uri="{FF2B5EF4-FFF2-40B4-BE49-F238E27FC236}">
                      <a16:creationId xmlns:a16="http://schemas.microsoft.com/office/drawing/2014/main" id="{BA22A786-58A2-98AB-0760-3731CB108AC1}"/>
                    </a:ext>
                  </a:extLst>
                </p:cNvPr>
                <p:cNvSpPr/>
                <p:nvPr/>
              </p:nvSpPr>
              <p:spPr>
                <a:xfrm>
                  <a:off x="3301097" y="1343900"/>
                  <a:ext cx="309245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245" h="45719">
                      <a:moveTo>
                        <a:pt x="305791" y="45429"/>
                      </a:moveTo>
                      <a:lnTo>
                        <a:pt x="302130" y="45429"/>
                      </a:lnTo>
                      <a:lnTo>
                        <a:pt x="2966" y="45429"/>
                      </a:lnTo>
                      <a:lnTo>
                        <a:pt x="0" y="42462"/>
                      </a:lnTo>
                      <a:lnTo>
                        <a:pt x="0" y="0"/>
                      </a:lnTo>
                      <a:lnTo>
                        <a:pt x="308725" y="0"/>
                      </a:lnTo>
                      <a:lnTo>
                        <a:pt x="308725" y="42462"/>
                      </a:lnTo>
                      <a:lnTo>
                        <a:pt x="305791" y="45429"/>
                      </a:lnTo>
                      <a:close/>
                    </a:path>
                  </a:pathLst>
                </a:custGeom>
                <a:solidFill>
                  <a:srgbClr val="5E6971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23" name="object 23">
                  <a:extLst>
                    <a:ext uri="{FF2B5EF4-FFF2-40B4-BE49-F238E27FC236}">
                      <a16:creationId xmlns:a16="http://schemas.microsoft.com/office/drawing/2014/main" id="{CC4486B2-E8AC-7602-5ECC-3631D35513EA}"/>
                    </a:ext>
                  </a:extLst>
                </p:cNvPr>
                <p:cNvSpPr/>
                <p:nvPr/>
              </p:nvSpPr>
              <p:spPr>
                <a:xfrm>
                  <a:off x="3541029" y="1313398"/>
                  <a:ext cx="69215" cy="40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4" h="40640">
                      <a:moveTo>
                        <a:pt x="36183" y="40224"/>
                      </a:moveTo>
                      <a:lnTo>
                        <a:pt x="0" y="31544"/>
                      </a:lnTo>
                      <a:lnTo>
                        <a:pt x="0" y="0"/>
                      </a:lnTo>
                      <a:lnTo>
                        <a:pt x="66078" y="0"/>
                      </a:lnTo>
                      <a:lnTo>
                        <a:pt x="69044" y="2966"/>
                      </a:lnTo>
                      <a:lnTo>
                        <a:pt x="69044" y="31544"/>
                      </a:lnTo>
                      <a:lnTo>
                        <a:pt x="36183" y="40224"/>
                      </a:lnTo>
                      <a:close/>
                    </a:path>
                  </a:pathLst>
                </a:custGeom>
                <a:solidFill>
                  <a:srgbClr val="4E575F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24" name="object 24">
                  <a:extLst>
                    <a:ext uri="{FF2B5EF4-FFF2-40B4-BE49-F238E27FC236}">
                      <a16:creationId xmlns:a16="http://schemas.microsoft.com/office/drawing/2014/main" id="{7318E74D-1832-31CD-E3F4-5A6FE139376E}"/>
                    </a:ext>
                  </a:extLst>
                </p:cNvPr>
                <p:cNvSpPr/>
                <p:nvPr/>
              </p:nvSpPr>
              <p:spPr>
                <a:xfrm>
                  <a:off x="3541029" y="1343900"/>
                  <a:ext cx="69215" cy="45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4" h="45719">
                      <a:moveTo>
                        <a:pt x="66078" y="45429"/>
                      </a:moveTo>
                      <a:lnTo>
                        <a:pt x="62417" y="45429"/>
                      </a:lnTo>
                      <a:lnTo>
                        <a:pt x="0" y="45429"/>
                      </a:lnTo>
                      <a:lnTo>
                        <a:pt x="0" y="0"/>
                      </a:lnTo>
                      <a:lnTo>
                        <a:pt x="69044" y="0"/>
                      </a:lnTo>
                      <a:lnTo>
                        <a:pt x="69044" y="42462"/>
                      </a:lnTo>
                      <a:lnTo>
                        <a:pt x="66078" y="45429"/>
                      </a:lnTo>
                      <a:close/>
                    </a:path>
                  </a:pathLst>
                </a:custGeom>
                <a:solidFill>
                  <a:srgbClr val="424A51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25" name="object 25">
                  <a:extLst>
                    <a:ext uri="{FF2B5EF4-FFF2-40B4-BE49-F238E27FC236}">
                      <a16:creationId xmlns:a16="http://schemas.microsoft.com/office/drawing/2014/main" id="{4FC11DF6-7DC2-5523-2D2E-D4349CAF90AB}"/>
                    </a:ext>
                  </a:extLst>
                </p:cNvPr>
                <p:cNvSpPr/>
                <p:nvPr/>
              </p:nvSpPr>
              <p:spPr>
                <a:xfrm>
                  <a:off x="3491623" y="1389329"/>
                  <a:ext cx="106045" cy="302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45" h="302894">
                      <a:moveTo>
                        <a:pt x="56073" y="302380"/>
                      </a:moveTo>
                      <a:lnTo>
                        <a:pt x="0" y="302380"/>
                      </a:lnTo>
                      <a:lnTo>
                        <a:pt x="9387" y="300596"/>
                      </a:lnTo>
                      <a:lnTo>
                        <a:pt x="17226" y="295679"/>
                      </a:lnTo>
                      <a:lnTo>
                        <a:pt x="22798" y="288289"/>
                      </a:lnTo>
                      <a:lnTo>
                        <a:pt x="25385" y="279080"/>
                      </a:lnTo>
                      <a:lnTo>
                        <a:pt x="49405" y="0"/>
                      </a:lnTo>
                      <a:lnTo>
                        <a:pt x="105478" y="0"/>
                      </a:lnTo>
                      <a:lnTo>
                        <a:pt x="81450" y="279080"/>
                      </a:lnTo>
                      <a:lnTo>
                        <a:pt x="78867" y="288289"/>
                      </a:lnTo>
                      <a:lnTo>
                        <a:pt x="73295" y="295679"/>
                      </a:lnTo>
                      <a:lnTo>
                        <a:pt x="65457" y="300596"/>
                      </a:lnTo>
                      <a:lnTo>
                        <a:pt x="56073" y="302380"/>
                      </a:lnTo>
                      <a:close/>
                    </a:path>
                  </a:pathLst>
                </a:custGeom>
                <a:solidFill>
                  <a:srgbClr val="D13C2A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sp>
              <p:nvSpPr>
                <p:cNvPr id="26" name="object 26">
                  <a:extLst>
                    <a:ext uri="{FF2B5EF4-FFF2-40B4-BE49-F238E27FC236}">
                      <a16:creationId xmlns:a16="http://schemas.microsoft.com/office/drawing/2014/main" id="{01EF4F90-B501-6DE3-A823-F738BED9F8A8}"/>
                    </a:ext>
                  </a:extLst>
                </p:cNvPr>
                <p:cNvSpPr/>
                <p:nvPr/>
              </p:nvSpPr>
              <p:spPr>
                <a:xfrm>
                  <a:off x="3308169" y="1425003"/>
                  <a:ext cx="295275" cy="162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75" h="162559">
                      <a:moveTo>
                        <a:pt x="279524" y="162238"/>
                      </a:moveTo>
                      <a:lnTo>
                        <a:pt x="14903" y="162238"/>
                      </a:lnTo>
                      <a:lnTo>
                        <a:pt x="11929" y="159490"/>
                      </a:lnTo>
                      <a:lnTo>
                        <a:pt x="0" y="3378"/>
                      </a:lnTo>
                      <a:lnTo>
                        <a:pt x="3127" y="0"/>
                      </a:lnTo>
                      <a:lnTo>
                        <a:pt x="147529" y="0"/>
                      </a:lnTo>
                      <a:lnTo>
                        <a:pt x="291930" y="0"/>
                      </a:lnTo>
                      <a:lnTo>
                        <a:pt x="295058" y="3410"/>
                      </a:lnTo>
                      <a:lnTo>
                        <a:pt x="282458" y="159523"/>
                      </a:lnTo>
                      <a:lnTo>
                        <a:pt x="279524" y="162238"/>
                      </a:lnTo>
                      <a:close/>
                    </a:path>
                  </a:pathLst>
                </a:custGeom>
                <a:solidFill>
                  <a:srgbClr val="38B8D5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  <p:pic>
              <p:nvPicPr>
                <p:cNvPr id="27" name="object 27">
                  <a:extLst>
                    <a:ext uri="{FF2B5EF4-FFF2-40B4-BE49-F238E27FC236}">
                      <a16:creationId xmlns:a16="http://schemas.microsoft.com/office/drawing/2014/main" id="{2385BD00-5F8B-0305-5826-40DFCC543457}"/>
                    </a:ext>
                  </a:extLst>
                </p:cNvPr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524776" y="1425003"/>
                  <a:ext cx="78452" cy="162238"/>
                </a:xfrm>
                <a:prstGeom prst="rect">
                  <a:avLst/>
                </a:prstGeom>
              </p:spPr>
            </p:pic>
            <p:pic>
              <p:nvPicPr>
                <p:cNvPr id="28" name="object 28">
                  <a:extLst>
                    <a:ext uri="{FF2B5EF4-FFF2-40B4-BE49-F238E27FC236}">
                      <a16:creationId xmlns:a16="http://schemas.microsoft.com/office/drawing/2014/main" id="{9DC5F802-CD2A-CDE0-2B5C-C45B6362B760}"/>
                    </a:ext>
                  </a:extLst>
                </p:cNvPr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416549" y="1469074"/>
                  <a:ext cx="80060" cy="80028"/>
                </a:xfrm>
                <a:prstGeom prst="rect">
                  <a:avLst/>
                </a:prstGeom>
              </p:spPr>
            </p:pic>
            <p:sp>
              <p:nvSpPr>
                <p:cNvPr id="29" name="object 29">
                  <a:extLst>
                    <a:ext uri="{FF2B5EF4-FFF2-40B4-BE49-F238E27FC236}">
                      <a16:creationId xmlns:a16="http://schemas.microsoft.com/office/drawing/2014/main" id="{40949068-8E89-FFE6-1E1D-745AA7CA09C8}"/>
                    </a:ext>
                  </a:extLst>
                </p:cNvPr>
                <p:cNvSpPr/>
                <p:nvPr/>
              </p:nvSpPr>
              <p:spPr>
                <a:xfrm>
                  <a:off x="3728427" y="1448142"/>
                  <a:ext cx="122555" cy="45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54" h="45084">
                      <a:moveTo>
                        <a:pt x="20421" y="4584"/>
                      </a:moveTo>
                      <a:lnTo>
                        <a:pt x="15849" y="0"/>
                      </a:lnTo>
                      <a:lnTo>
                        <a:pt x="4572" y="0"/>
                      </a:lnTo>
                      <a:lnTo>
                        <a:pt x="0" y="4584"/>
                      </a:lnTo>
                      <a:lnTo>
                        <a:pt x="0" y="15849"/>
                      </a:lnTo>
                      <a:lnTo>
                        <a:pt x="4572" y="20434"/>
                      </a:lnTo>
                      <a:lnTo>
                        <a:pt x="15849" y="20434"/>
                      </a:lnTo>
                      <a:lnTo>
                        <a:pt x="20421" y="15849"/>
                      </a:lnTo>
                      <a:lnTo>
                        <a:pt x="20421" y="10236"/>
                      </a:lnTo>
                      <a:lnTo>
                        <a:pt x="20421" y="4584"/>
                      </a:lnTo>
                      <a:close/>
                    </a:path>
                    <a:path w="122554" h="45084">
                      <a:moveTo>
                        <a:pt x="45847" y="29083"/>
                      </a:moveTo>
                      <a:lnTo>
                        <a:pt x="41262" y="24498"/>
                      </a:lnTo>
                      <a:lnTo>
                        <a:pt x="29997" y="24498"/>
                      </a:lnTo>
                      <a:lnTo>
                        <a:pt x="25412" y="29083"/>
                      </a:lnTo>
                      <a:lnTo>
                        <a:pt x="25412" y="40347"/>
                      </a:lnTo>
                      <a:lnTo>
                        <a:pt x="29997" y="44932"/>
                      </a:lnTo>
                      <a:lnTo>
                        <a:pt x="41262" y="44932"/>
                      </a:lnTo>
                      <a:lnTo>
                        <a:pt x="45847" y="40347"/>
                      </a:lnTo>
                      <a:lnTo>
                        <a:pt x="45847" y="34734"/>
                      </a:lnTo>
                      <a:lnTo>
                        <a:pt x="45847" y="29083"/>
                      </a:lnTo>
                      <a:close/>
                    </a:path>
                    <a:path w="122554" h="45084">
                      <a:moveTo>
                        <a:pt x="71247" y="4584"/>
                      </a:moveTo>
                      <a:lnTo>
                        <a:pt x="66675" y="0"/>
                      </a:lnTo>
                      <a:lnTo>
                        <a:pt x="55397" y="0"/>
                      </a:lnTo>
                      <a:lnTo>
                        <a:pt x="50825" y="4584"/>
                      </a:lnTo>
                      <a:lnTo>
                        <a:pt x="50825" y="15849"/>
                      </a:lnTo>
                      <a:lnTo>
                        <a:pt x="55397" y="20434"/>
                      </a:lnTo>
                      <a:lnTo>
                        <a:pt x="66675" y="20434"/>
                      </a:lnTo>
                      <a:lnTo>
                        <a:pt x="71247" y="15849"/>
                      </a:lnTo>
                      <a:lnTo>
                        <a:pt x="71247" y="10236"/>
                      </a:lnTo>
                      <a:lnTo>
                        <a:pt x="71247" y="4584"/>
                      </a:lnTo>
                      <a:close/>
                    </a:path>
                    <a:path w="122554" h="45084">
                      <a:moveTo>
                        <a:pt x="96634" y="29083"/>
                      </a:moveTo>
                      <a:lnTo>
                        <a:pt x="92087" y="24498"/>
                      </a:lnTo>
                      <a:lnTo>
                        <a:pt x="80784" y="24498"/>
                      </a:lnTo>
                      <a:lnTo>
                        <a:pt x="76238" y="29083"/>
                      </a:lnTo>
                      <a:lnTo>
                        <a:pt x="76238" y="40347"/>
                      </a:lnTo>
                      <a:lnTo>
                        <a:pt x="80784" y="44932"/>
                      </a:lnTo>
                      <a:lnTo>
                        <a:pt x="92087" y="44932"/>
                      </a:lnTo>
                      <a:lnTo>
                        <a:pt x="96634" y="40347"/>
                      </a:lnTo>
                      <a:lnTo>
                        <a:pt x="96634" y="34734"/>
                      </a:lnTo>
                      <a:lnTo>
                        <a:pt x="96634" y="29083"/>
                      </a:lnTo>
                      <a:close/>
                    </a:path>
                    <a:path w="122554" h="45084">
                      <a:moveTo>
                        <a:pt x="122047" y="4584"/>
                      </a:moveTo>
                      <a:lnTo>
                        <a:pt x="117475" y="0"/>
                      </a:lnTo>
                      <a:lnTo>
                        <a:pt x="106197" y="0"/>
                      </a:lnTo>
                      <a:lnTo>
                        <a:pt x="101625" y="4584"/>
                      </a:lnTo>
                      <a:lnTo>
                        <a:pt x="101625" y="15849"/>
                      </a:lnTo>
                      <a:lnTo>
                        <a:pt x="106197" y="20434"/>
                      </a:lnTo>
                      <a:lnTo>
                        <a:pt x="117475" y="20434"/>
                      </a:lnTo>
                      <a:lnTo>
                        <a:pt x="122047" y="15849"/>
                      </a:lnTo>
                      <a:lnTo>
                        <a:pt x="122047" y="10236"/>
                      </a:lnTo>
                      <a:lnTo>
                        <a:pt x="122047" y="4584"/>
                      </a:lnTo>
                      <a:close/>
                    </a:path>
                  </a:pathLst>
                </a:custGeom>
                <a:solidFill>
                  <a:srgbClr val="DF852A"/>
                </a:solidFill>
              </p:spPr>
              <p:txBody>
                <a:bodyPr wrap="square" lIns="0" tIns="0" rIns="0" bIns="0" rtlCol="0"/>
                <a:lstStyle/>
                <a:p>
                  <a:endParaRPr sz="1400"/>
                </a:p>
              </p:txBody>
            </p:sp>
          </p:grpSp>
          <p:sp>
            <p:nvSpPr>
              <p:cNvPr id="30" name="object 30">
                <a:extLst>
                  <a:ext uri="{FF2B5EF4-FFF2-40B4-BE49-F238E27FC236}">
                    <a16:creationId xmlns:a16="http://schemas.microsoft.com/office/drawing/2014/main" id="{A301B9B3-1B15-082A-9042-AEB2B8E47177}"/>
                  </a:ext>
                </a:extLst>
              </p:cNvPr>
              <p:cNvSpPr txBox="1"/>
              <p:nvPr/>
            </p:nvSpPr>
            <p:spPr>
              <a:xfrm>
                <a:off x="8039018" y="2932816"/>
                <a:ext cx="1659695" cy="905447"/>
              </a:xfrm>
              <a:prstGeom prst="rect">
                <a:avLst/>
              </a:prstGeom>
            </p:spPr>
            <p:txBody>
              <a:bodyPr vert="horz" wrap="square" lIns="0" tIns="33552" rIns="0" bIns="0" rtlCol="0">
                <a:spAutoFit/>
              </a:bodyPr>
              <a:lstStyle/>
              <a:p>
                <a:pPr marL="26841" algn="ctr">
                  <a:spcBef>
                    <a:spcPts val="264"/>
                  </a:spcBef>
                </a:pPr>
                <a:r>
                  <a:rPr lang="en-US" sz="1400" b="1" dirty="0"/>
                  <a:t>Exploitation</a:t>
                </a:r>
                <a:r>
                  <a:rPr lang="en-US" sz="1400" dirty="0"/>
                  <a:t>: Eat more of my current favorites</a:t>
                </a:r>
                <a:endParaRPr sz="1400" dirty="0"/>
              </a:p>
            </p:txBody>
          </p:sp>
          <p:sp>
            <p:nvSpPr>
              <p:cNvPr id="31" name="object 31">
                <a:extLst>
                  <a:ext uri="{FF2B5EF4-FFF2-40B4-BE49-F238E27FC236}">
                    <a16:creationId xmlns:a16="http://schemas.microsoft.com/office/drawing/2014/main" id="{10614796-56A1-53A4-F6A5-1E2EC0B0263A}"/>
                  </a:ext>
                </a:extLst>
              </p:cNvPr>
              <p:cNvSpPr txBox="1"/>
              <p:nvPr/>
            </p:nvSpPr>
            <p:spPr>
              <a:xfrm>
                <a:off x="4776695" y="4767815"/>
                <a:ext cx="1898602" cy="618665"/>
              </a:xfrm>
              <a:prstGeom prst="rect">
                <a:avLst/>
              </a:prstGeom>
            </p:spPr>
            <p:txBody>
              <a:bodyPr vert="horz" wrap="square" lIns="0" tIns="33552" rIns="0" bIns="0" rtlCol="0">
                <a:spAutoFit/>
              </a:bodyPr>
              <a:lstStyle/>
              <a:p>
                <a:pPr marL="26841" algn="ctr">
                  <a:spcBef>
                    <a:spcPts val="264"/>
                  </a:spcBef>
                </a:pPr>
                <a:r>
                  <a:rPr lang="en-US" sz="1400" b="1" dirty="0"/>
                  <a:t>Exploration</a:t>
                </a:r>
                <a:r>
                  <a:rPr lang="en-US" sz="1400" dirty="0"/>
                  <a:t>: Try s</a:t>
                </a:r>
                <a:r>
                  <a:rPr sz="1400" dirty="0"/>
                  <a:t>omething new</a:t>
                </a:r>
              </a:p>
            </p:txBody>
          </p:sp>
          <p:pic>
            <p:nvPicPr>
              <p:cNvPr id="35" name="Graphic 34" descr="Scales of justice outline">
                <a:extLst>
                  <a:ext uri="{FF2B5EF4-FFF2-40B4-BE49-F238E27FC236}">
                    <a16:creationId xmlns:a16="http://schemas.microsoft.com/office/drawing/2014/main" id="{A6A32CE4-12B5-4F4F-A6EB-FA3A93B3BE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109497" y="2469995"/>
                <a:ext cx="3426302" cy="3426302"/>
              </a:xfrm>
              <a:prstGeom prst="rect">
                <a:avLst/>
              </a:prstGeom>
            </p:spPr>
          </p:pic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AF5545-59AD-4564-9024-159557621C4C}"/>
                </a:ext>
              </a:extLst>
            </p:cNvPr>
            <p:cNvSpPr/>
            <p:nvPr/>
          </p:nvSpPr>
          <p:spPr>
            <a:xfrm>
              <a:off x="2791752" y="3277274"/>
              <a:ext cx="5915278" cy="2662995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9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3713D6-4A53-F7E7-C4A8-51B7BEE90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0672C9-C23B-8D5A-55BA-1293F7964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b="10185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6314E3-BC1F-101C-72ED-E994C6855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A Small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A225DE-F469-A210-130C-C3BF5BB8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Simple Maze</a:t>
            </a:r>
          </a:p>
        </p:txBody>
      </p:sp>
    </p:spTree>
    <p:extLst>
      <p:ext uri="{BB962C8B-B14F-4D97-AF65-F5344CB8AC3E}">
        <p14:creationId xmlns:p14="http://schemas.microsoft.com/office/powerpoint/2010/main" val="3669415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EA12-CC3F-DF3C-224A-DE9741C0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</a:t>
            </a:r>
            <a:r>
              <a:rPr lang="en-US" spc="-74" dirty="0"/>
              <a:t> </a:t>
            </a:r>
            <a:r>
              <a:rPr lang="en-US" spc="-127" dirty="0"/>
              <a:t>Example</a:t>
            </a:r>
            <a:endParaRPr lang="en-US" dirty="0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4E42DC6-C678-A380-4FB6-87DED51D99B3}"/>
              </a:ext>
            </a:extLst>
          </p:cNvPr>
          <p:cNvGrpSpPr/>
          <p:nvPr/>
        </p:nvGrpSpPr>
        <p:grpSpPr>
          <a:xfrm>
            <a:off x="838200" y="1486046"/>
            <a:ext cx="4471133" cy="3713520"/>
            <a:chOff x="929810" y="997435"/>
            <a:chExt cx="4471133" cy="3713520"/>
          </a:xfrm>
        </p:grpSpPr>
        <p:grpSp>
          <p:nvGrpSpPr>
            <p:cNvPr id="4" name="object 3"/>
            <p:cNvGrpSpPr/>
            <p:nvPr/>
          </p:nvGrpSpPr>
          <p:grpSpPr>
            <a:xfrm>
              <a:off x="1324172" y="997435"/>
              <a:ext cx="3713520" cy="3713520"/>
              <a:chOff x="625118" y="471934"/>
              <a:chExt cx="1757045" cy="1757045"/>
            </a:xfrm>
          </p:grpSpPr>
          <p:pic>
            <p:nvPicPr>
              <p:cNvPr id="5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25118" y="471934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6" name="object 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8603" y="471934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7" name="object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32109" y="471934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8" name="object 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5594" y="471934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9" name="object 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39100" y="471934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0" name="object 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2585" y="471934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1" name="object 1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46070" y="471934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2" name="object 1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49577" y="471934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3" name="object 1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25118" y="675418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4" name="object 1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8603" y="675418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5" name="object 1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32109" y="675418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6" name="object 1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5594" y="675418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7" name="object 1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39100" y="675418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8" name="object 1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2585" y="675418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9" name="object 1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46070" y="675418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20" name="object 1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49577" y="675418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21" name="object 2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25118" y="87892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22" name="object 2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8603" y="87892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23" name="object 2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32109" y="87892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24" name="object 2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5594" y="87892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25" name="object 2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39100" y="87892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26" name="object 2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2585" y="87892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27" name="object 2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46070" y="87892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28" name="object 2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49577" y="87892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29" name="object 2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25118" y="108241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30" name="object 2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8603" y="108241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31" name="object 3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32109" y="108241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32" name="object 3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5594" y="108241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33" name="object 3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39100" y="108241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34" name="object 3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2585" y="108241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35" name="object 3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46070" y="108241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36" name="object 3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49577" y="108241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37" name="object 3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25118" y="1285917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38" name="object 3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8603" y="1285917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39" name="object 3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32109" y="1285917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40" name="object 3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5594" y="1285917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41" name="object 4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39100" y="1285917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42" name="object 4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2585" y="1285917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43" name="object 4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46070" y="1285917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44" name="object 4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49577" y="1285917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45" name="object 4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25118" y="148940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46" name="object 4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8603" y="148940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47" name="object 4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32109" y="148940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48" name="object 4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5594" y="148940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49" name="object 4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39100" y="148940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50" name="object 4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2585" y="148940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51" name="object 5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46070" y="148940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52" name="object 5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49577" y="1489400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53" name="object 5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25118" y="169288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54" name="object 5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8603" y="169288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55" name="object 5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32109" y="169288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56" name="object 5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5594" y="169288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57" name="object 5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39100" y="169288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58" name="object 5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2585" y="169288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59" name="object 58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46070" y="169288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60" name="object 5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49577" y="1692885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61" name="object 6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25118" y="1896393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62" name="object 61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28603" y="1896393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63" name="object 6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32109" y="1896393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192" name="object 6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35594" y="1896393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64" name="object 6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439100" y="1896393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65" name="object 6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42585" y="1896393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66" name="object 6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846070" y="1896393"/>
                <a:ext cx="332411" cy="332411"/>
              </a:xfrm>
              <a:prstGeom prst="rect">
                <a:avLst/>
              </a:prstGeom>
            </p:spPr>
          </p:pic>
          <p:pic>
            <p:nvPicPr>
              <p:cNvPr id="67" name="object 6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49577" y="1896393"/>
                <a:ext cx="332411" cy="332411"/>
              </a:xfrm>
              <a:prstGeom prst="rect">
                <a:avLst/>
              </a:prstGeom>
            </p:spPr>
          </p:pic>
          <p:sp>
            <p:nvSpPr>
              <p:cNvPr id="68" name="object 68"/>
              <p:cNvSpPr/>
              <p:nvPr/>
            </p:nvSpPr>
            <p:spPr>
              <a:xfrm>
                <a:off x="688161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688161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891648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891648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1095153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1095153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1298640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1298640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1502144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1502144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1705626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1705626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1909113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1909113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2112618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2112618" y="512052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688161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688161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891648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891648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1095153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1095153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1298640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1298640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1502144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1502144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1705626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1705626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1909113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1909113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2112618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2112618" y="71553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688161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688161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891648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891648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1095153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1095153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1298640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1298640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1502144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1502144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1705626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1705626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1909113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1909113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2112618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2112618" y="91904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688161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688161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18" name="object 118"/>
              <p:cNvSpPr/>
              <p:nvPr/>
            </p:nvSpPr>
            <p:spPr>
              <a:xfrm>
                <a:off x="891648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891648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1095153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1095153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1298640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1298640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1502144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1502144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1705626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1705626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1909113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29" name="object 129"/>
              <p:cNvSpPr/>
              <p:nvPr/>
            </p:nvSpPr>
            <p:spPr>
              <a:xfrm>
                <a:off x="1909113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0" name="object 130"/>
              <p:cNvSpPr/>
              <p:nvPr/>
            </p:nvSpPr>
            <p:spPr>
              <a:xfrm>
                <a:off x="2112618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1" name="object 131"/>
              <p:cNvSpPr/>
              <p:nvPr/>
            </p:nvSpPr>
            <p:spPr>
              <a:xfrm>
                <a:off x="2112618" y="1122531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2" name="object 132"/>
              <p:cNvSpPr/>
              <p:nvPr/>
            </p:nvSpPr>
            <p:spPr>
              <a:xfrm>
                <a:off x="688161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3" name="object 133"/>
              <p:cNvSpPr/>
              <p:nvPr/>
            </p:nvSpPr>
            <p:spPr>
              <a:xfrm>
                <a:off x="688161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4" name="object 134"/>
              <p:cNvSpPr/>
              <p:nvPr/>
            </p:nvSpPr>
            <p:spPr>
              <a:xfrm>
                <a:off x="891648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5" name="object 135"/>
              <p:cNvSpPr/>
              <p:nvPr/>
            </p:nvSpPr>
            <p:spPr>
              <a:xfrm>
                <a:off x="891648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6" name="object 136"/>
              <p:cNvSpPr/>
              <p:nvPr/>
            </p:nvSpPr>
            <p:spPr>
              <a:xfrm>
                <a:off x="1095153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7" name="object 137"/>
              <p:cNvSpPr/>
              <p:nvPr/>
            </p:nvSpPr>
            <p:spPr>
              <a:xfrm>
                <a:off x="1095153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8" name="object 138"/>
              <p:cNvSpPr/>
              <p:nvPr/>
            </p:nvSpPr>
            <p:spPr>
              <a:xfrm>
                <a:off x="1298640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9" name="object 139"/>
              <p:cNvSpPr/>
              <p:nvPr/>
            </p:nvSpPr>
            <p:spPr>
              <a:xfrm>
                <a:off x="1298640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0" name="object 140"/>
              <p:cNvSpPr/>
              <p:nvPr/>
            </p:nvSpPr>
            <p:spPr>
              <a:xfrm>
                <a:off x="1502144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1" name="object 141"/>
              <p:cNvSpPr/>
              <p:nvPr/>
            </p:nvSpPr>
            <p:spPr>
              <a:xfrm>
                <a:off x="1502144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2" name="object 142"/>
              <p:cNvSpPr/>
              <p:nvPr/>
            </p:nvSpPr>
            <p:spPr>
              <a:xfrm>
                <a:off x="1705626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3" name="object 143"/>
              <p:cNvSpPr/>
              <p:nvPr/>
            </p:nvSpPr>
            <p:spPr>
              <a:xfrm>
                <a:off x="1705626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4" name="object 144"/>
              <p:cNvSpPr/>
              <p:nvPr/>
            </p:nvSpPr>
            <p:spPr>
              <a:xfrm>
                <a:off x="1909113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5" name="object 145"/>
              <p:cNvSpPr/>
              <p:nvPr/>
            </p:nvSpPr>
            <p:spPr>
              <a:xfrm>
                <a:off x="1909113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6" name="object 146"/>
              <p:cNvSpPr/>
              <p:nvPr/>
            </p:nvSpPr>
            <p:spPr>
              <a:xfrm>
                <a:off x="2112618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7" name="object 147"/>
              <p:cNvSpPr/>
              <p:nvPr/>
            </p:nvSpPr>
            <p:spPr>
              <a:xfrm>
                <a:off x="2112618" y="1326035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4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8" name="object 148"/>
              <p:cNvSpPr/>
              <p:nvPr/>
            </p:nvSpPr>
            <p:spPr>
              <a:xfrm>
                <a:off x="688161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49" name="object 149"/>
              <p:cNvSpPr/>
              <p:nvPr/>
            </p:nvSpPr>
            <p:spPr>
              <a:xfrm>
                <a:off x="688161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0" name="object 150"/>
              <p:cNvSpPr/>
              <p:nvPr/>
            </p:nvSpPr>
            <p:spPr>
              <a:xfrm>
                <a:off x="891648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1" name="object 151"/>
              <p:cNvSpPr/>
              <p:nvPr/>
            </p:nvSpPr>
            <p:spPr>
              <a:xfrm>
                <a:off x="891648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2" name="object 152"/>
              <p:cNvSpPr/>
              <p:nvPr/>
            </p:nvSpPr>
            <p:spPr>
              <a:xfrm>
                <a:off x="1095153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3" name="object 153"/>
              <p:cNvSpPr/>
              <p:nvPr/>
            </p:nvSpPr>
            <p:spPr>
              <a:xfrm>
                <a:off x="1095153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4" name="object 154"/>
              <p:cNvSpPr/>
              <p:nvPr/>
            </p:nvSpPr>
            <p:spPr>
              <a:xfrm>
                <a:off x="1298640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5" name="object 155"/>
              <p:cNvSpPr/>
              <p:nvPr/>
            </p:nvSpPr>
            <p:spPr>
              <a:xfrm>
                <a:off x="1298640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6" name="object 156"/>
              <p:cNvSpPr/>
              <p:nvPr/>
            </p:nvSpPr>
            <p:spPr>
              <a:xfrm>
                <a:off x="1502144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7" name="object 157"/>
              <p:cNvSpPr/>
              <p:nvPr/>
            </p:nvSpPr>
            <p:spPr>
              <a:xfrm>
                <a:off x="1502144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8" name="object 158"/>
              <p:cNvSpPr/>
              <p:nvPr/>
            </p:nvSpPr>
            <p:spPr>
              <a:xfrm>
                <a:off x="1705626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59" name="object 159"/>
              <p:cNvSpPr/>
              <p:nvPr/>
            </p:nvSpPr>
            <p:spPr>
              <a:xfrm>
                <a:off x="1705626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0" name="object 160"/>
              <p:cNvSpPr/>
              <p:nvPr/>
            </p:nvSpPr>
            <p:spPr>
              <a:xfrm>
                <a:off x="1909113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1" name="object 161"/>
              <p:cNvSpPr/>
              <p:nvPr/>
            </p:nvSpPr>
            <p:spPr>
              <a:xfrm>
                <a:off x="1909113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2" name="object 162"/>
              <p:cNvSpPr/>
              <p:nvPr/>
            </p:nvSpPr>
            <p:spPr>
              <a:xfrm>
                <a:off x="2112618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3" name="object 163"/>
              <p:cNvSpPr/>
              <p:nvPr/>
            </p:nvSpPr>
            <p:spPr>
              <a:xfrm>
                <a:off x="2112618" y="1529517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4" name="object 164"/>
              <p:cNvSpPr/>
              <p:nvPr/>
            </p:nvSpPr>
            <p:spPr>
              <a:xfrm>
                <a:off x="688161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5" name="object 165"/>
              <p:cNvSpPr/>
              <p:nvPr/>
            </p:nvSpPr>
            <p:spPr>
              <a:xfrm>
                <a:off x="688161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6" name="object 166"/>
              <p:cNvSpPr/>
              <p:nvPr/>
            </p:nvSpPr>
            <p:spPr>
              <a:xfrm>
                <a:off x="891648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7" name="object 167"/>
              <p:cNvSpPr/>
              <p:nvPr/>
            </p:nvSpPr>
            <p:spPr>
              <a:xfrm>
                <a:off x="891648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8" name="object 168"/>
              <p:cNvSpPr/>
              <p:nvPr/>
            </p:nvSpPr>
            <p:spPr>
              <a:xfrm>
                <a:off x="1095153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69" name="object 169"/>
              <p:cNvSpPr/>
              <p:nvPr/>
            </p:nvSpPr>
            <p:spPr>
              <a:xfrm>
                <a:off x="1095153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0" name="object 170"/>
              <p:cNvSpPr/>
              <p:nvPr/>
            </p:nvSpPr>
            <p:spPr>
              <a:xfrm>
                <a:off x="1298640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1" name="object 171"/>
              <p:cNvSpPr/>
              <p:nvPr/>
            </p:nvSpPr>
            <p:spPr>
              <a:xfrm>
                <a:off x="1298640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2" name="object 172"/>
              <p:cNvSpPr/>
              <p:nvPr/>
            </p:nvSpPr>
            <p:spPr>
              <a:xfrm>
                <a:off x="1502144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3" name="object 173"/>
              <p:cNvSpPr/>
              <p:nvPr/>
            </p:nvSpPr>
            <p:spPr>
              <a:xfrm>
                <a:off x="1502144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4" name="object 174"/>
              <p:cNvSpPr/>
              <p:nvPr/>
            </p:nvSpPr>
            <p:spPr>
              <a:xfrm>
                <a:off x="1705626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5" name="object 175"/>
              <p:cNvSpPr/>
              <p:nvPr/>
            </p:nvSpPr>
            <p:spPr>
              <a:xfrm>
                <a:off x="1705626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6" name="object 176"/>
              <p:cNvSpPr/>
              <p:nvPr/>
            </p:nvSpPr>
            <p:spPr>
              <a:xfrm>
                <a:off x="1909113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7" name="object 177"/>
              <p:cNvSpPr/>
              <p:nvPr/>
            </p:nvSpPr>
            <p:spPr>
              <a:xfrm>
                <a:off x="1909113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8" name="object 178"/>
              <p:cNvSpPr/>
              <p:nvPr/>
            </p:nvSpPr>
            <p:spPr>
              <a:xfrm>
                <a:off x="2112618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79" name="object 179"/>
              <p:cNvSpPr/>
              <p:nvPr/>
            </p:nvSpPr>
            <p:spPr>
              <a:xfrm>
                <a:off x="2112618" y="173300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0" name="object 180"/>
              <p:cNvSpPr/>
              <p:nvPr/>
            </p:nvSpPr>
            <p:spPr>
              <a:xfrm>
                <a:off x="688161" y="193651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1" name="object 181"/>
              <p:cNvSpPr/>
              <p:nvPr/>
            </p:nvSpPr>
            <p:spPr>
              <a:xfrm>
                <a:off x="688161" y="193650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2" name="object 182"/>
              <p:cNvSpPr/>
              <p:nvPr/>
            </p:nvSpPr>
            <p:spPr>
              <a:xfrm>
                <a:off x="891648" y="193651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3" name="object 183"/>
              <p:cNvSpPr/>
              <p:nvPr/>
            </p:nvSpPr>
            <p:spPr>
              <a:xfrm>
                <a:off x="891648" y="193650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4" name="object 184"/>
              <p:cNvSpPr/>
              <p:nvPr/>
            </p:nvSpPr>
            <p:spPr>
              <a:xfrm>
                <a:off x="1095153" y="193651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5" name="object 185"/>
              <p:cNvSpPr/>
              <p:nvPr/>
            </p:nvSpPr>
            <p:spPr>
              <a:xfrm>
                <a:off x="1095153" y="193650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6" name="object 186"/>
              <p:cNvSpPr/>
              <p:nvPr/>
            </p:nvSpPr>
            <p:spPr>
              <a:xfrm>
                <a:off x="1298640" y="193651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7" name="object 187"/>
              <p:cNvSpPr/>
              <p:nvPr/>
            </p:nvSpPr>
            <p:spPr>
              <a:xfrm>
                <a:off x="1298640" y="193650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8" name="object 188"/>
              <p:cNvSpPr/>
              <p:nvPr/>
            </p:nvSpPr>
            <p:spPr>
              <a:xfrm>
                <a:off x="1502144" y="193651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9" name="object 189"/>
              <p:cNvSpPr/>
              <p:nvPr/>
            </p:nvSpPr>
            <p:spPr>
              <a:xfrm>
                <a:off x="1502144" y="193650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90" name="object 190"/>
              <p:cNvSpPr/>
              <p:nvPr/>
            </p:nvSpPr>
            <p:spPr>
              <a:xfrm>
                <a:off x="1705626" y="193651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91" name="object 191"/>
              <p:cNvSpPr/>
              <p:nvPr/>
            </p:nvSpPr>
            <p:spPr>
              <a:xfrm>
                <a:off x="1705626" y="193650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93" name="object 192"/>
              <p:cNvSpPr/>
              <p:nvPr/>
            </p:nvSpPr>
            <p:spPr>
              <a:xfrm>
                <a:off x="1909113" y="193651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94" name="object 193"/>
              <p:cNvSpPr/>
              <p:nvPr/>
            </p:nvSpPr>
            <p:spPr>
              <a:xfrm>
                <a:off x="1909113" y="193650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95" name="object 194"/>
              <p:cNvSpPr/>
              <p:nvPr/>
            </p:nvSpPr>
            <p:spPr>
              <a:xfrm>
                <a:off x="2112618" y="1936514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203492" y="0"/>
                    </a:moveTo>
                    <a:lnTo>
                      <a:pt x="0" y="0"/>
                    </a:lnTo>
                    <a:lnTo>
                      <a:pt x="0" y="203492"/>
                    </a:lnTo>
                    <a:lnTo>
                      <a:pt x="203492" y="203492"/>
                    </a:lnTo>
                    <a:lnTo>
                      <a:pt x="20349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96" name="object 195"/>
              <p:cNvSpPr/>
              <p:nvPr/>
            </p:nvSpPr>
            <p:spPr>
              <a:xfrm>
                <a:off x="2112618" y="1936509"/>
                <a:ext cx="20383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203835" h="203835">
                    <a:moveTo>
                      <a:pt x="0" y="0"/>
                    </a:moveTo>
                    <a:lnTo>
                      <a:pt x="203492" y="0"/>
                    </a:lnTo>
                    <a:lnTo>
                      <a:pt x="203492" y="203492"/>
                    </a:lnTo>
                    <a:lnTo>
                      <a:pt x="0" y="203492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97" name="object 196"/>
              <p:cNvSpPr/>
              <p:nvPr/>
            </p:nvSpPr>
            <p:spPr>
              <a:xfrm>
                <a:off x="2316107" y="512052"/>
                <a:ext cx="0" cy="1628139"/>
              </a:xfrm>
              <a:custGeom>
                <a:avLst/>
                <a:gdLst/>
                <a:ahLst/>
                <a:cxnLst/>
                <a:rect l="l" t="t" r="r" b="b"/>
                <a:pathLst>
                  <a:path h="1628139">
                    <a:moveTo>
                      <a:pt x="0" y="0"/>
                    </a:moveTo>
                    <a:lnTo>
                      <a:pt x="0" y="1627943"/>
                    </a:lnTo>
                  </a:path>
                </a:pathLst>
              </a:custGeom>
              <a:ln w="57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98" name="object 197"/>
              <p:cNvSpPr/>
              <p:nvPr/>
            </p:nvSpPr>
            <p:spPr>
              <a:xfrm>
                <a:off x="688161" y="512052"/>
                <a:ext cx="0" cy="1628139"/>
              </a:xfrm>
              <a:custGeom>
                <a:avLst/>
                <a:gdLst/>
                <a:ahLst/>
                <a:cxnLst/>
                <a:rect l="l" t="t" r="r" b="b"/>
                <a:pathLst>
                  <a:path h="1628139">
                    <a:moveTo>
                      <a:pt x="0" y="0"/>
                    </a:moveTo>
                    <a:lnTo>
                      <a:pt x="0" y="1627943"/>
                    </a:lnTo>
                  </a:path>
                </a:pathLst>
              </a:custGeom>
              <a:ln w="57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99" name="object 198"/>
              <p:cNvSpPr/>
              <p:nvPr/>
            </p:nvSpPr>
            <p:spPr>
              <a:xfrm>
                <a:off x="688161" y="2139997"/>
                <a:ext cx="162813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28139">
                    <a:moveTo>
                      <a:pt x="1627943" y="0"/>
                    </a:moveTo>
                    <a:lnTo>
                      <a:pt x="0" y="0"/>
                    </a:lnTo>
                  </a:path>
                </a:pathLst>
              </a:custGeom>
              <a:ln w="57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02" name="object 199"/>
              <p:cNvSpPr/>
              <p:nvPr/>
            </p:nvSpPr>
            <p:spPr>
              <a:xfrm>
                <a:off x="688161" y="512052"/>
                <a:ext cx="162813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28139">
                    <a:moveTo>
                      <a:pt x="1627943" y="0"/>
                    </a:moveTo>
                    <a:lnTo>
                      <a:pt x="0" y="0"/>
                    </a:lnTo>
                  </a:path>
                </a:pathLst>
              </a:custGeom>
              <a:ln w="573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00" name="object 200"/>
            <p:cNvSpPr txBox="1"/>
            <p:nvPr/>
          </p:nvSpPr>
          <p:spPr>
            <a:xfrm>
              <a:off x="929810" y="2015527"/>
              <a:ext cx="438858" cy="245348"/>
            </a:xfrm>
            <a:prstGeom prst="rect">
              <a:avLst/>
            </a:prstGeom>
          </p:spPr>
          <p:txBody>
            <a:bodyPr vert="horz" wrap="square" lIns="0" tIns="33552" rIns="0" bIns="0" rtlCol="0">
              <a:spAutoFit/>
            </a:bodyPr>
            <a:lstStyle/>
            <a:p>
              <a:pPr marL="26841">
                <a:spcBef>
                  <a:spcPts val="264"/>
                </a:spcBef>
              </a:pPr>
              <a:r>
                <a:rPr sz="1374" spc="-42" dirty="0">
                  <a:latin typeface="Arial"/>
                  <a:cs typeface="Arial"/>
                </a:rPr>
                <a:t>Start</a:t>
              </a:r>
              <a:endParaRPr sz="1374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4963427" y="3759795"/>
              <a:ext cx="437516" cy="245348"/>
            </a:xfrm>
            <a:prstGeom prst="rect">
              <a:avLst/>
            </a:prstGeom>
          </p:spPr>
          <p:txBody>
            <a:bodyPr vert="horz" wrap="square" lIns="0" tIns="33552" rIns="0" bIns="0" rtlCol="0">
              <a:spAutoFit/>
            </a:bodyPr>
            <a:lstStyle/>
            <a:p>
              <a:pPr marL="26841">
                <a:spcBef>
                  <a:spcPts val="264"/>
                </a:spcBef>
              </a:pPr>
              <a:r>
                <a:rPr sz="1374" spc="-42" dirty="0">
                  <a:latin typeface="Arial"/>
                  <a:cs typeface="Arial"/>
                </a:rPr>
                <a:t>Goal</a:t>
              </a:r>
              <a:endParaRPr sz="1374">
                <a:latin typeface="Arial"/>
                <a:cs typeface="Arial"/>
              </a:endParaRPr>
            </a:p>
          </p:txBody>
        </p:sp>
      </p:grpSp>
      <p:sp>
        <p:nvSpPr>
          <p:cNvPr id="203" name="object 202"/>
          <p:cNvSpPr txBox="1"/>
          <p:nvPr/>
        </p:nvSpPr>
        <p:spPr>
          <a:xfrm>
            <a:off x="186550" y="5213332"/>
            <a:ext cx="5762867" cy="636556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1342" algn="ctr">
              <a:lnSpc>
                <a:spcPts val="2536"/>
              </a:lnSpc>
              <a:spcBef>
                <a:spcPts val="201"/>
              </a:spcBef>
            </a:pPr>
            <a:r>
              <a:rPr sz="1400" dirty="0"/>
              <a:t>Maze setup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sz="1400" dirty="0"/>
              <a:t>(source: D. Silver, “Reinforcement learning”, 2015.</a:t>
            </a:r>
            <a:r>
              <a:rPr lang="en-US" sz="1400" dirty="0"/>
              <a:t> </a:t>
            </a:r>
            <a:r>
              <a:rPr sz="1400" dirty="0">
                <a:hlinkClick r:id="rId3"/>
              </a:rPr>
              <a:t>CC BY-NC 4.0</a:t>
            </a:r>
            <a:r>
              <a:rPr sz="1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76E45E49-F499-3338-8F2D-7E80F4A13EF9}"/>
                  </a:ext>
                </a:extLst>
              </p:cNvPr>
              <p:cNvSpPr txBox="1"/>
              <p:nvPr/>
            </p:nvSpPr>
            <p:spPr>
              <a:xfrm>
                <a:off x="6777953" y="3851256"/>
                <a:ext cx="4419733" cy="1846659"/>
              </a:xfrm>
              <a:prstGeom prst="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Problem statement</a:t>
                </a: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State: agent’s location is observable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Start and goal are given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dirty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∈ {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Transition model: deterministic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Immediate Reward: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Episode terminates at goal state</a:t>
                </a:r>
              </a:p>
            </p:txBody>
          </p:sp>
        </mc:Choice>
        <mc:Fallback xmlns=""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76E45E49-F499-3338-8F2D-7E80F4A13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953" y="3851256"/>
                <a:ext cx="4419733" cy="1846659"/>
              </a:xfrm>
              <a:prstGeom prst="rect">
                <a:avLst/>
              </a:prstGeom>
              <a:blipFill>
                <a:blip r:embed="rId4"/>
                <a:stretch>
                  <a:fillRect l="-687" t="-654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84272BA-5667-5515-9D0B-6F36B6104D4E}"/>
              </a:ext>
            </a:extLst>
          </p:cNvPr>
          <p:cNvGrpSpPr/>
          <p:nvPr/>
        </p:nvGrpSpPr>
        <p:grpSpPr>
          <a:xfrm>
            <a:off x="7161568" y="665911"/>
            <a:ext cx="3103421" cy="3127867"/>
            <a:chOff x="8828660" y="1124198"/>
            <a:chExt cx="3103421" cy="3127867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4ACB1071-51EF-0409-B571-E7EE912507B5}"/>
                </a:ext>
              </a:extLst>
            </p:cNvPr>
            <p:cNvGrpSpPr/>
            <p:nvPr/>
          </p:nvGrpSpPr>
          <p:grpSpPr>
            <a:xfrm>
              <a:off x="8828660" y="1493530"/>
              <a:ext cx="3103421" cy="2758535"/>
              <a:chOff x="1789245" y="1426327"/>
              <a:chExt cx="4207277" cy="4067913"/>
            </a:xfrm>
          </p:grpSpPr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AC4F91FB-76BB-E10B-E31F-12846AAF1A58}"/>
                  </a:ext>
                </a:extLst>
              </p:cNvPr>
              <p:cNvGrpSpPr/>
              <p:nvPr/>
            </p:nvGrpSpPr>
            <p:grpSpPr>
              <a:xfrm>
                <a:off x="1789245" y="1426327"/>
                <a:ext cx="4207277" cy="4067913"/>
                <a:chOff x="1586821" y="1395043"/>
                <a:chExt cx="4207277" cy="4067913"/>
              </a:xfrm>
            </p:grpSpPr>
            <p:pic>
              <p:nvPicPr>
                <p:cNvPr id="211" name="Picture 2" descr="undefined">
                  <a:extLst>
                    <a:ext uri="{FF2B5EF4-FFF2-40B4-BE49-F238E27FC236}">
                      <a16:creationId xmlns:a16="http://schemas.microsoft.com/office/drawing/2014/main" id="{58CDADEF-3EF6-1145-1FB8-7611E404A16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6821" y="1395043"/>
                  <a:ext cx="4207277" cy="40679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2" name="TextBox 211">
                      <a:extLst>
                        <a:ext uri="{FF2B5EF4-FFF2-40B4-BE49-F238E27FC236}">
                          <a16:creationId xmlns:a16="http://schemas.microsoft.com/office/drawing/2014/main" id="{8012871A-C40D-41D5-98CF-7FA365D8A8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10278" y="1395043"/>
                      <a:ext cx="581098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2" name="TextBox 211">
                      <a:extLst>
                        <a:ext uri="{FF2B5EF4-FFF2-40B4-BE49-F238E27FC236}">
                          <a16:creationId xmlns:a16="http://schemas.microsoft.com/office/drawing/2014/main" id="{8012871A-C40D-41D5-98CF-7FA365D8A89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10278" y="1395043"/>
                      <a:ext cx="581098" cy="54464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3" name="TextBox 212">
                      <a:extLst>
                        <a:ext uri="{FF2B5EF4-FFF2-40B4-BE49-F238E27FC236}">
                          <a16:creationId xmlns:a16="http://schemas.microsoft.com/office/drawing/2014/main" id="{8B7DDC73-BBB5-42CD-D864-CE7F1EA708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3379" y="3315882"/>
                      <a:ext cx="434514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13" name="TextBox 212">
                      <a:extLst>
                        <a:ext uri="{FF2B5EF4-FFF2-40B4-BE49-F238E27FC236}">
                          <a16:creationId xmlns:a16="http://schemas.microsoft.com/office/drawing/2014/main" id="{8B7DDC73-BBB5-42CD-D864-CE7F1EA7083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23379" y="3315882"/>
                      <a:ext cx="434514" cy="54464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4" name="TextBox 213">
                      <a:extLst>
                        <a:ext uri="{FF2B5EF4-FFF2-40B4-BE49-F238E27FC236}">
                          <a16:creationId xmlns:a16="http://schemas.microsoft.com/office/drawing/2014/main" id="{6596DC5D-8771-68BD-A940-EC3E80006A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5197" y="4697372"/>
                      <a:ext cx="546197" cy="54464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4" name="TextBox 213">
                      <a:extLst>
                        <a:ext uri="{FF2B5EF4-FFF2-40B4-BE49-F238E27FC236}">
                          <a16:creationId xmlns:a16="http://schemas.microsoft.com/office/drawing/2014/main" id="{6596DC5D-8771-68BD-A940-EC3E80006AD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95197" y="4697372"/>
                      <a:ext cx="546197" cy="54464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6CBF4B79-6531-52CE-53EF-C55B1A9F291D}"/>
                  </a:ext>
                </a:extLst>
              </p:cNvPr>
              <p:cNvSpPr txBox="1"/>
              <p:nvPr/>
            </p:nvSpPr>
            <p:spPr>
              <a:xfrm rot="20152154">
                <a:off x="1957229" y="1503141"/>
                <a:ext cx="1770111" cy="499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Observation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51FFFE7E-8D0A-6F62-D643-8EC68E6AE3D3}"/>
                    </a:ext>
                  </a:extLst>
                </p:cNvPr>
                <p:cNvSpPr txBox="1"/>
                <p:nvPr/>
              </p:nvSpPr>
              <p:spPr>
                <a:xfrm>
                  <a:off x="10380371" y="1124198"/>
                  <a:ext cx="36663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51FFFE7E-8D0A-6F62-D643-8EC68E6AE3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0371" y="1124198"/>
                  <a:ext cx="366636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06D5CB72-51D5-057C-2802-A627937C0172}"/>
                    </a:ext>
                  </a:extLst>
                </p:cNvPr>
                <p:cNvSpPr txBox="1"/>
                <p:nvPr/>
              </p:nvSpPr>
              <p:spPr>
                <a:xfrm>
                  <a:off x="8841360" y="2158958"/>
                  <a:ext cx="4028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06D5CB72-51D5-057C-2802-A627937C01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1360" y="2158958"/>
                  <a:ext cx="40289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329DC328-6D72-731C-130A-ECC3A1C92663}"/>
              </a:ext>
            </a:extLst>
          </p:cNvPr>
          <p:cNvSpPr txBox="1"/>
          <p:nvPr/>
        </p:nvSpPr>
        <p:spPr>
          <a:xfrm>
            <a:off x="6777954" y="5730424"/>
            <a:ext cx="4419733" cy="8309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Episodic problem! To maximize the return, it needs to minimize the number of steps to get to the goal!</a:t>
            </a:r>
          </a:p>
        </p:txBody>
      </p:sp>
    </p:spTree>
    <p:extLst>
      <p:ext uri="{BB962C8B-B14F-4D97-AF65-F5344CB8AC3E}">
        <p14:creationId xmlns:p14="http://schemas.microsoft.com/office/powerpoint/2010/main" val="5905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0916B-6664-5C99-1393-7B194317C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53AE6-D82C-D537-DF93-EF4BC89C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Maze Example: RL-Solution as a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object 202">
                <a:extLst>
                  <a:ext uri="{FF2B5EF4-FFF2-40B4-BE49-F238E27FC236}">
                    <a16:creationId xmlns:a16="http://schemas.microsoft.com/office/drawing/2014/main" id="{D7BEBECD-1437-5A10-750F-1094B32B3358}"/>
                  </a:ext>
                </a:extLst>
              </p:cNvPr>
              <p:cNvSpPr txBox="1"/>
              <p:nvPr/>
            </p:nvSpPr>
            <p:spPr>
              <a:xfrm>
                <a:off x="186550" y="5213332"/>
                <a:ext cx="5762867" cy="636556"/>
              </a:xfrm>
              <a:prstGeom prst="rect">
                <a:avLst/>
              </a:prstGeom>
            </p:spPr>
            <p:txBody>
              <a:bodyPr vert="horz" wrap="square" lIns="0" tIns="25499" rIns="0" bIns="0" rtlCol="0">
                <a:spAutoFit/>
              </a:bodyPr>
              <a:lstStyle/>
              <a:p>
                <a:pPr marL="1342" algn="ctr">
                  <a:lnSpc>
                    <a:spcPts val="2536"/>
                  </a:lnSpc>
                  <a:spcBef>
                    <a:spcPts val="201"/>
                  </a:spcBef>
                </a:pPr>
                <a:r>
                  <a:rPr lang="en-US" sz="1400" dirty="0"/>
                  <a:t>Maze setup: Arrows represent policy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sz="1400" dirty="0"/>
                </a:br>
                <a:r>
                  <a:rPr lang="en-US" sz="1400" dirty="0"/>
                  <a:t>(source: D. Silver, “Reinforcement learning”, 2015. </a:t>
                </a:r>
                <a:r>
                  <a:rPr lang="en-US" sz="1400" dirty="0">
                    <a:hlinkClick r:id="rId2"/>
                  </a:rPr>
                  <a:t>CC BY-NC 4.0</a:t>
                </a:r>
                <a:r>
                  <a:rPr lang="en-US" sz="1400" dirty="0"/>
                  <a:t>)</a:t>
                </a:r>
                <a:endParaRPr sz="1400" dirty="0"/>
              </a:p>
            </p:txBody>
          </p:sp>
        </mc:Choice>
        <mc:Fallback xmlns="">
          <p:sp>
            <p:nvSpPr>
              <p:cNvPr id="203" name="object 202">
                <a:extLst>
                  <a:ext uri="{FF2B5EF4-FFF2-40B4-BE49-F238E27FC236}">
                    <a16:creationId xmlns:a16="http://schemas.microsoft.com/office/drawing/2014/main" id="{D7BEBECD-1437-5A10-750F-1094B32B3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50" y="5213332"/>
                <a:ext cx="5762867" cy="636556"/>
              </a:xfrm>
              <a:prstGeom prst="rect">
                <a:avLst/>
              </a:prstGeom>
              <a:blipFill>
                <a:blip r:embed="rId3"/>
                <a:stretch>
                  <a:fillRect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TextBox 203">
            <a:extLst>
              <a:ext uri="{FF2B5EF4-FFF2-40B4-BE49-F238E27FC236}">
                <a16:creationId xmlns:a16="http://schemas.microsoft.com/office/drawing/2014/main" id="{FDC2C541-8587-8EA0-7F76-8ADAC9BF87BF}"/>
              </a:ext>
            </a:extLst>
          </p:cNvPr>
          <p:cNvSpPr txBox="1"/>
          <p:nvPr/>
        </p:nvSpPr>
        <p:spPr>
          <a:xfrm>
            <a:off x="6563671" y="2339755"/>
            <a:ext cx="4597593" cy="1200329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Key characteristics of the policy: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Specify an action (direction) for each state (position in the maze).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Policy can be explicitly stored as a table.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6C4CB70-1B0F-BA93-F23B-A690CE1E6455}"/>
              </a:ext>
            </a:extLst>
          </p:cNvPr>
          <p:cNvGrpSpPr/>
          <p:nvPr/>
        </p:nvGrpSpPr>
        <p:grpSpPr>
          <a:xfrm>
            <a:off x="826945" y="1476268"/>
            <a:ext cx="4527857" cy="3670573"/>
            <a:chOff x="1155262" y="1112260"/>
            <a:chExt cx="4527857" cy="3670573"/>
          </a:xfrm>
        </p:grpSpPr>
        <p:grpSp>
          <p:nvGrpSpPr>
            <p:cNvPr id="210" name="object 3">
              <a:extLst>
                <a:ext uri="{FF2B5EF4-FFF2-40B4-BE49-F238E27FC236}">
                  <a16:creationId xmlns:a16="http://schemas.microsoft.com/office/drawing/2014/main" id="{A833FA89-8CA3-3603-6EC6-7ECDEC51387A}"/>
                </a:ext>
              </a:extLst>
            </p:cNvPr>
            <p:cNvGrpSpPr/>
            <p:nvPr/>
          </p:nvGrpSpPr>
          <p:grpSpPr>
            <a:xfrm>
              <a:off x="1554304" y="1112260"/>
              <a:ext cx="3760492" cy="3670573"/>
              <a:chOff x="734005" y="526263"/>
              <a:chExt cx="1779270" cy="1736725"/>
            </a:xfrm>
          </p:grpSpPr>
          <p:pic>
            <p:nvPicPr>
              <p:cNvPr id="295" name="object 4">
                <a:extLst>
                  <a:ext uri="{FF2B5EF4-FFF2-40B4-BE49-F238E27FC236}">
                    <a16:creationId xmlns:a16="http://schemas.microsoft.com/office/drawing/2014/main" id="{59DDBBBF-919C-2637-13C0-3F1AD87F8BB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005" y="526263"/>
                <a:ext cx="336643" cy="335916"/>
              </a:xfrm>
              <a:prstGeom prst="rect">
                <a:avLst/>
              </a:prstGeom>
            </p:spPr>
          </p:pic>
          <p:pic>
            <p:nvPicPr>
              <p:cNvPr id="296" name="object 5">
                <a:extLst>
                  <a:ext uri="{FF2B5EF4-FFF2-40B4-BE49-F238E27FC236}">
                    <a16:creationId xmlns:a16="http://schemas.microsoft.com/office/drawing/2014/main" id="{1310C18A-E79A-CCE6-47DA-4007E027DCA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081" y="526263"/>
                <a:ext cx="336643" cy="335916"/>
              </a:xfrm>
              <a:prstGeom prst="rect">
                <a:avLst/>
              </a:prstGeom>
            </p:spPr>
          </p:pic>
          <p:pic>
            <p:nvPicPr>
              <p:cNvPr id="297" name="object 6">
                <a:extLst>
                  <a:ext uri="{FF2B5EF4-FFF2-40B4-BE49-F238E27FC236}">
                    <a16:creationId xmlns:a16="http://schemas.microsoft.com/office/drawing/2014/main" id="{C8373C16-EFF2-53D6-BF33-20790329B28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6178" y="526263"/>
                <a:ext cx="336643" cy="335916"/>
              </a:xfrm>
              <a:prstGeom prst="rect">
                <a:avLst/>
              </a:prstGeom>
            </p:spPr>
          </p:pic>
          <p:pic>
            <p:nvPicPr>
              <p:cNvPr id="298" name="object 7">
                <a:extLst>
                  <a:ext uri="{FF2B5EF4-FFF2-40B4-BE49-F238E27FC236}">
                    <a16:creationId xmlns:a16="http://schemas.microsoft.com/office/drawing/2014/main" id="{A7D38ADD-68C9-CD9D-680F-7D23221439F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2253" y="526263"/>
                <a:ext cx="336643" cy="335916"/>
              </a:xfrm>
              <a:prstGeom prst="rect">
                <a:avLst/>
              </a:prstGeom>
            </p:spPr>
          </p:pic>
          <p:pic>
            <p:nvPicPr>
              <p:cNvPr id="299" name="object 8">
                <a:extLst>
                  <a:ext uri="{FF2B5EF4-FFF2-40B4-BE49-F238E27FC236}">
                    <a16:creationId xmlns:a16="http://schemas.microsoft.com/office/drawing/2014/main" id="{E47EF0E1-612E-078D-C373-86E9D5627F9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351" y="526263"/>
                <a:ext cx="336643" cy="335916"/>
              </a:xfrm>
              <a:prstGeom prst="rect">
                <a:avLst/>
              </a:prstGeom>
            </p:spPr>
          </p:pic>
          <p:pic>
            <p:nvPicPr>
              <p:cNvPr id="300" name="object 9">
                <a:extLst>
                  <a:ext uri="{FF2B5EF4-FFF2-40B4-BE49-F238E27FC236}">
                    <a16:creationId xmlns:a16="http://schemas.microsoft.com/office/drawing/2014/main" id="{1EB75BA2-E503-83B4-6C14-9CC3DF92A13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4426" y="526263"/>
                <a:ext cx="336643" cy="335916"/>
              </a:xfrm>
              <a:prstGeom prst="rect">
                <a:avLst/>
              </a:prstGeom>
            </p:spPr>
          </p:pic>
          <p:pic>
            <p:nvPicPr>
              <p:cNvPr id="301" name="object 10">
                <a:extLst>
                  <a:ext uri="{FF2B5EF4-FFF2-40B4-BE49-F238E27FC236}">
                    <a16:creationId xmlns:a16="http://schemas.microsoft.com/office/drawing/2014/main" id="{8A873B18-AD30-4D58-4156-04B85FCD3A5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0502" y="526263"/>
                <a:ext cx="336643" cy="335916"/>
              </a:xfrm>
              <a:prstGeom prst="rect">
                <a:avLst/>
              </a:prstGeom>
            </p:spPr>
          </p:pic>
          <p:pic>
            <p:nvPicPr>
              <p:cNvPr id="302" name="object 11">
                <a:extLst>
                  <a:ext uri="{FF2B5EF4-FFF2-40B4-BE49-F238E27FC236}">
                    <a16:creationId xmlns:a16="http://schemas.microsoft.com/office/drawing/2014/main" id="{0578E3D2-2EFC-895D-1FE3-105AF23A097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6600" y="526263"/>
                <a:ext cx="336643" cy="335916"/>
              </a:xfrm>
              <a:prstGeom prst="rect">
                <a:avLst/>
              </a:prstGeom>
            </p:spPr>
          </p:pic>
          <p:pic>
            <p:nvPicPr>
              <p:cNvPr id="303" name="object 12">
                <a:extLst>
                  <a:ext uri="{FF2B5EF4-FFF2-40B4-BE49-F238E27FC236}">
                    <a16:creationId xmlns:a16="http://schemas.microsoft.com/office/drawing/2014/main" id="{8EE8BD6E-65DD-5158-7164-03717BC3C66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005" y="731611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04" name="object 13">
                <a:extLst>
                  <a:ext uri="{FF2B5EF4-FFF2-40B4-BE49-F238E27FC236}">
                    <a16:creationId xmlns:a16="http://schemas.microsoft.com/office/drawing/2014/main" id="{7CD77867-FA5B-206D-C8B2-548F04BC1C5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081" y="731611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05" name="object 14">
                <a:extLst>
                  <a:ext uri="{FF2B5EF4-FFF2-40B4-BE49-F238E27FC236}">
                    <a16:creationId xmlns:a16="http://schemas.microsoft.com/office/drawing/2014/main" id="{DB41E9F8-F455-44EF-A727-A81AFFD31DC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6178" y="731611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06" name="object 15">
                <a:extLst>
                  <a:ext uri="{FF2B5EF4-FFF2-40B4-BE49-F238E27FC236}">
                    <a16:creationId xmlns:a16="http://schemas.microsoft.com/office/drawing/2014/main" id="{4C64D3E5-0E33-37EE-1C33-25684441895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2253" y="731611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07" name="object 16">
                <a:extLst>
                  <a:ext uri="{FF2B5EF4-FFF2-40B4-BE49-F238E27FC236}">
                    <a16:creationId xmlns:a16="http://schemas.microsoft.com/office/drawing/2014/main" id="{419D42B3-6751-D0AC-C923-9731090AB9A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351" y="731611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08" name="object 17">
                <a:extLst>
                  <a:ext uri="{FF2B5EF4-FFF2-40B4-BE49-F238E27FC236}">
                    <a16:creationId xmlns:a16="http://schemas.microsoft.com/office/drawing/2014/main" id="{331AD770-DCED-6DB9-6C54-B872EFC7B66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4426" y="731611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09" name="object 18">
                <a:extLst>
                  <a:ext uri="{FF2B5EF4-FFF2-40B4-BE49-F238E27FC236}">
                    <a16:creationId xmlns:a16="http://schemas.microsoft.com/office/drawing/2014/main" id="{72917539-65F6-E24E-B60C-B6F6121C155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0502" y="731611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10" name="object 19">
                <a:extLst>
                  <a:ext uri="{FF2B5EF4-FFF2-40B4-BE49-F238E27FC236}">
                    <a16:creationId xmlns:a16="http://schemas.microsoft.com/office/drawing/2014/main" id="{75643E79-8158-9830-3CA3-6AEF6CD0D76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6600" y="731611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11" name="object 20">
                <a:extLst>
                  <a:ext uri="{FF2B5EF4-FFF2-40B4-BE49-F238E27FC236}">
                    <a16:creationId xmlns:a16="http://schemas.microsoft.com/office/drawing/2014/main" id="{AF02F15C-D09A-9454-EF18-4CE789A9214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005" y="937709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12" name="object 21">
                <a:extLst>
                  <a:ext uri="{FF2B5EF4-FFF2-40B4-BE49-F238E27FC236}">
                    <a16:creationId xmlns:a16="http://schemas.microsoft.com/office/drawing/2014/main" id="{AB92BD87-2BFF-AE41-C855-A2DE05A1989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081" y="937709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13" name="object 22">
                <a:extLst>
                  <a:ext uri="{FF2B5EF4-FFF2-40B4-BE49-F238E27FC236}">
                    <a16:creationId xmlns:a16="http://schemas.microsoft.com/office/drawing/2014/main" id="{B282072F-F8F1-3469-2A49-4CB9509E5EB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6178" y="937709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14" name="object 23">
                <a:extLst>
                  <a:ext uri="{FF2B5EF4-FFF2-40B4-BE49-F238E27FC236}">
                    <a16:creationId xmlns:a16="http://schemas.microsoft.com/office/drawing/2014/main" id="{DAAC17FA-6FCE-B8BD-BC31-CB5367683D3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2253" y="937709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15" name="object 24">
                <a:extLst>
                  <a:ext uri="{FF2B5EF4-FFF2-40B4-BE49-F238E27FC236}">
                    <a16:creationId xmlns:a16="http://schemas.microsoft.com/office/drawing/2014/main" id="{45D2AB58-5649-F421-3096-7F2D0F2DC92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351" y="937709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16" name="object 25">
                <a:extLst>
                  <a:ext uri="{FF2B5EF4-FFF2-40B4-BE49-F238E27FC236}">
                    <a16:creationId xmlns:a16="http://schemas.microsoft.com/office/drawing/2014/main" id="{6C933910-BB4C-5B05-B97A-39E577498EA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4426" y="937709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17" name="object 26">
                <a:extLst>
                  <a:ext uri="{FF2B5EF4-FFF2-40B4-BE49-F238E27FC236}">
                    <a16:creationId xmlns:a16="http://schemas.microsoft.com/office/drawing/2014/main" id="{87A9BFA9-F311-F80A-0CB7-73D1AF67313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0502" y="937709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18" name="object 27">
                <a:extLst>
                  <a:ext uri="{FF2B5EF4-FFF2-40B4-BE49-F238E27FC236}">
                    <a16:creationId xmlns:a16="http://schemas.microsoft.com/office/drawing/2014/main" id="{FCB2619C-645F-FA17-2327-053E4AFA1F5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6600" y="937709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19" name="object 28">
                <a:extLst>
                  <a:ext uri="{FF2B5EF4-FFF2-40B4-BE49-F238E27FC236}">
                    <a16:creationId xmlns:a16="http://schemas.microsoft.com/office/drawing/2014/main" id="{BEAA7227-AADC-CB5F-B849-8E7240978B1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005" y="1143785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20" name="object 29">
                <a:extLst>
                  <a:ext uri="{FF2B5EF4-FFF2-40B4-BE49-F238E27FC236}">
                    <a16:creationId xmlns:a16="http://schemas.microsoft.com/office/drawing/2014/main" id="{4F18CFA0-2025-8EB3-1552-E55891534DB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081" y="1143785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21" name="object 30">
                <a:extLst>
                  <a:ext uri="{FF2B5EF4-FFF2-40B4-BE49-F238E27FC236}">
                    <a16:creationId xmlns:a16="http://schemas.microsoft.com/office/drawing/2014/main" id="{DF110B68-A134-AEB5-4628-B378D0A0635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6178" y="1143785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22" name="object 31">
                <a:extLst>
                  <a:ext uri="{FF2B5EF4-FFF2-40B4-BE49-F238E27FC236}">
                    <a16:creationId xmlns:a16="http://schemas.microsoft.com/office/drawing/2014/main" id="{01C5BF8F-1F48-7AC5-2BBD-470DEF24FED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2253" y="1143785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23" name="object 32">
                <a:extLst>
                  <a:ext uri="{FF2B5EF4-FFF2-40B4-BE49-F238E27FC236}">
                    <a16:creationId xmlns:a16="http://schemas.microsoft.com/office/drawing/2014/main" id="{AE36DDF1-2891-1E5B-5C3D-963F8AE89BF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351" y="1143785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24" name="object 33">
                <a:extLst>
                  <a:ext uri="{FF2B5EF4-FFF2-40B4-BE49-F238E27FC236}">
                    <a16:creationId xmlns:a16="http://schemas.microsoft.com/office/drawing/2014/main" id="{30FBA093-3231-C870-6E11-5EB982A4FBF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4426" y="1143785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25" name="object 34">
                <a:extLst>
                  <a:ext uri="{FF2B5EF4-FFF2-40B4-BE49-F238E27FC236}">
                    <a16:creationId xmlns:a16="http://schemas.microsoft.com/office/drawing/2014/main" id="{B44D4E42-9391-8697-27B8-D465023A181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0502" y="1143785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26" name="object 35">
                <a:extLst>
                  <a:ext uri="{FF2B5EF4-FFF2-40B4-BE49-F238E27FC236}">
                    <a16:creationId xmlns:a16="http://schemas.microsoft.com/office/drawing/2014/main" id="{4606AB60-9CA7-46F7-8DA3-BC1BFDF81E3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6600" y="1143785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27" name="object 36">
                <a:extLst>
                  <a:ext uri="{FF2B5EF4-FFF2-40B4-BE49-F238E27FC236}">
                    <a16:creationId xmlns:a16="http://schemas.microsoft.com/office/drawing/2014/main" id="{B4FBBBD1-7EF0-C16D-B331-ABCE6725526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005" y="134988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28" name="object 37">
                <a:extLst>
                  <a:ext uri="{FF2B5EF4-FFF2-40B4-BE49-F238E27FC236}">
                    <a16:creationId xmlns:a16="http://schemas.microsoft.com/office/drawing/2014/main" id="{A9A63FB8-F030-C3AD-1322-351BEE190E5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081" y="134988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29" name="object 38">
                <a:extLst>
                  <a:ext uri="{FF2B5EF4-FFF2-40B4-BE49-F238E27FC236}">
                    <a16:creationId xmlns:a16="http://schemas.microsoft.com/office/drawing/2014/main" id="{45FEF677-0DE7-ECE8-A66F-92CCC42FC89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6178" y="134988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30" name="object 39">
                <a:extLst>
                  <a:ext uri="{FF2B5EF4-FFF2-40B4-BE49-F238E27FC236}">
                    <a16:creationId xmlns:a16="http://schemas.microsoft.com/office/drawing/2014/main" id="{B7F5CEE7-EC05-5262-10AC-47B5B0D7A45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2253" y="134988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31" name="object 40">
                <a:extLst>
                  <a:ext uri="{FF2B5EF4-FFF2-40B4-BE49-F238E27FC236}">
                    <a16:creationId xmlns:a16="http://schemas.microsoft.com/office/drawing/2014/main" id="{68B28CD2-7CC3-5F3A-2A50-D1D012C9991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351" y="134988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32" name="object 41">
                <a:extLst>
                  <a:ext uri="{FF2B5EF4-FFF2-40B4-BE49-F238E27FC236}">
                    <a16:creationId xmlns:a16="http://schemas.microsoft.com/office/drawing/2014/main" id="{07FC3333-FEF2-7900-F349-7C74F57CAFA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4426" y="134988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33" name="object 42">
                <a:extLst>
                  <a:ext uri="{FF2B5EF4-FFF2-40B4-BE49-F238E27FC236}">
                    <a16:creationId xmlns:a16="http://schemas.microsoft.com/office/drawing/2014/main" id="{C49197C6-C6C7-0950-0898-9AF0B552F7B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0502" y="134988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34" name="object 43">
                <a:extLst>
                  <a:ext uri="{FF2B5EF4-FFF2-40B4-BE49-F238E27FC236}">
                    <a16:creationId xmlns:a16="http://schemas.microsoft.com/office/drawing/2014/main" id="{8C0807F4-62A9-F482-5AB6-470BE4E8E97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6600" y="134988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35" name="object 44">
                <a:extLst>
                  <a:ext uri="{FF2B5EF4-FFF2-40B4-BE49-F238E27FC236}">
                    <a16:creationId xmlns:a16="http://schemas.microsoft.com/office/drawing/2014/main" id="{1010FAF1-A181-5B1D-F351-F0F48FA5754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005" y="1555957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36" name="object 45">
                <a:extLst>
                  <a:ext uri="{FF2B5EF4-FFF2-40B4-BE49-F238E27FC236}">
                    <a16:creationId xmlns:a16="http://schemas.microsoft.com/office/drawing/2014/main" id="{457D353A-E78F-D3E2-E6ED-228BCF27DC9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081" y="1555957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37" name="object 46">
                <a:extLst>
                  <a:ext uri="{FF2B5EF4-FFF2-40B4-BE49-F238E27FC236}">
                    <a16:creationId xmlns:a16="http://schemas.microsoft.com/office/drawing/2014/main" id="{E093AD69-DA0B-EA82-A905-F9D3802DF7B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6178" y="1555957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38" name="object 47">
                <a:extLst>
                  <a:ext uri="{FF2B5EF4-FFF2-40B4-BE49-F238E27FC236}">
                    <a16:creationId xmlns:a16="http://schemas.microsoft.com/office/drawing/2014/main" id="{87DAD07D-738B-C2E5-32A8-06DC14B4F2A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2253" y="1555957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39" name="object 48">
                <a:extLst>
                  <a:ext uri="{FF2B5EF4-FFF2-40B4-BE49-F238E27FC236}">
                    <a16:creationId xmlns:a16="http://schemas.microsoft.com/office/drawing/2014/main" id="{BC8B601A-B81E-95C6-BEEC-8A8749F5DD3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351" y="1555957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40" name="object 49">
                <a:extLst>
                  <a:ext uri="{FF2B5EF4-FFF2-40B4-BE49-F238E27FC236}">
                    <a16:creationId xmlns:a16="http://schemas.microsoft.com/office/drawing/2014/main" id="{E1D66DDF-ED75-A48E-C2FF-9CAAFA0687F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4426" y="1555957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41" name="object 50">
                <a:extLst>
                  <a:ext uri="{FF2B5EF4-FFF2-40B4-BE49-F238E27FC236}">
                    <a16:creationId xmlns:a16="http://schemas.microsoft.com/office/drawing/2014/main" id="{93956DFA-DD87-4749-FA4F-A42F867DF94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0502" y="1555957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42" name="object 51">
                <a:extLst>
                  <a:ext uri="{FF2B5EF4-FFF2-40B4-BE49-F238E27FC236}">
                    <a16:creationId xmlns:a16="http://schemas.microsoft.com/office/drawing/2014/main" id="{F2288F5C-4A1C-4094-82F5-DC1BBFBDA28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6600" y="1555957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43" name="object 52">
                <a:extLst>
                  <a:ext uri="{FF2B5EF4-FFF2-40B4-BE49-F238E27FC236}">
                    <a16:creationId xmlns:a16="http://schemas.microsoft.com/office/drawing/2014/main" id="{B739B2D2-28B5-357C-951D-6681023AB4B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005" y="176203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44" name="object 53">
                <a:extLst>
                  <a:ext uri="{FF2B5EF4-FFF2-40B4-BE49-F238E27FC236}">
                    <a16:creationId xmlns:a16="http://schemas.microsoft.com/office/drawing/2014/main" id="{C538E630-4550-2747-D75A-C232291CD9D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081" y="176203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45" name="object 54">
                <a:extLst>
                  <a:ext uri="{FF2B5EF4-FFF2-40B4-BE49-F238E27FC236}">
                    <a16:creationId xmlns:a16="http://schemas.microsoft.com/office/drawing/2014/main" id="{C2BD9DC6-1F03-A345-296C-9240E0701AC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6178" y="176203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46" name="object 55">
                <a:extLst>
                  <a:ext uri="{FF2B5EF4-FFF2-40B4-BE49-F238E27FC236}">
                    <a16:creationId xmlns:a16="http://schemas.microsoft.com/office/drawing/2014/main" id="{11CF52FF-E1B5-BFAD-C14A-7D1460F4656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2253" y="176203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47" name="object 56">
                <a:extLst>
                  <a:ext uri="{FF2B5EF4-FFF2-40B4-BE49-F238E27FC236}">
                    <a16:creationId xmlns:a16="http://schemas.microsoft.com/office/drawing/2014/main" id="{24E85B43-A0C6-7FE3-C9C0-D233409C3EF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8351" y="176203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48" name="object 57">
                <a:extLst>
                  <a:ext uri="{FF2B5EF4-FFF2-40B4-BE49-F238E27FC236}">
                    <a16:creationId xmlns:a16="http://schemas.microsoft.com/office/drawing/2014/main" id="{47EFC08F-3935-9A5A-AA20-C58C11F11D1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4426" y="176203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49" name="object 58">
                <a:extLst>
                  <a:ext uri="{FF2B5EF4-FFF2-40B4-BE49-F238E27FC236}">
                    <a16:creationId xmlns:a16="http://schemas.microsoft.com/office/drawing/2014/main" id="{4AF29E22-38BB-1CA2-AC72-028838F88A1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0502" y="176203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50" name="object 59">
                <a:extLst>
                  <a:ext uri="{FF2B5EF4-FFF2-40B4-BE49-F238E27FC236}">
                    <a16:creationId xmlns:a16="http://schemas.microsoft.com/office/drawing/2014/main" id="{1F13BBB0-CBEB-8A8A-3FB9-2FBABDB37EA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6600" y="1762033"/>
                <a:ext cx="336643" cy="336643"/>
              </a:xfrm>
              <a:prstGeom prst="rect">
                <a:avLst/>
              </a:prstGeom>
            </p:spPr>
          </p:pic>
          <p:pic>
            <p:nvPicPr>
              <p:cNvPr id="351" name="object 60">
                <a:extLst>
                  <a:ext uri="{FF2B5EF4-FFF2-40B4-BE49-F238E27FC236}">
                    <a16:creationId xmlns:a16="http://schemas.microsoft.com/office/drawing/2014/main" id="{5C00F9A2-E55C-4EFF-0F3D-81A20AE48C9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34005" y="1968131"/>
                <a:ext cx="336643" cy="294517"/>
              </a:xfrm>
              <a:prstGeom prst="rect">
                <a:avLst/>
              </a:prstGeom>
            </p:spPr>
          </p:pic>
          <p:pic>
            <p:nvPicPr>
              <p:cNvPr id="352" name="object 61">
                <a:extLst>
                  <a:ext uri="{FF2B5EF4-FFF2-40B4-BE49-F238E27FC236}">
                    <a16:creationId xmlns:a16="http://schemas.microsoft.com/office/drawing/2014/main" id="{9C0EA8F8-CC18-A1E2-ABD1-8E5D2317A15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40081" y="1968131"/>
                <a:ext cx="336643" cy="294517"/>
              </a:xfrm>
              <a:prstGeom prst="rect">
                <a:avLst/>
              </a:prstGeom>
            </p:spPr>
          </p:pic>
          <p:pic>
            <p:nvPicPr>
              <p:cNvPr id="353" name="object 62">
                <a:extLst>
                  <a:ext uri="{FF2B5EF4-FFF2-40B4-BE49-F238E27FC236}">
                    <a16:creationId xmlns:a16="http://schemas.microsoft.com/office/drawing/2014/main" id="{86D1D0DB-C1D2-28AD-F734-E4516E9BE05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46178" y="1968131"/>
                <a:ext cx="336643" cy="294517"/>
              </a:xfrm>
              <a:prstGeom prst="rect">
                <a:avLst/>
              </a:prstGeom>
            </p:spPr>
          </p:pic>
          <p:pic>
            <p:nvPicPr>
              <p:cNvPr id="354" name="object 63">
                <a:extLst>
                  <a:ext uri="{FF2B5EF4-FFF2-40B4-BE49-F238E27FC236}">
                    <a16:creationId xmlns:a16="http://schemas.microsoft.com/office/drawing/2014/main" id="{66E6BFAF-6EA0-A776-5D06-C766D850BA4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52253" y="1968131"/>
                <a:ext cx="336643" cy="294517"/>
              </a:xfrm>
              <a:prstGeom prst="rect">
                <a:avLst/>
              </a:prstGeom>
            </p:spPr>
          </p:pic>
          <p:pic>
            <p:nvPicPr>
              <p:cNvPr id="355" name="object 64">
                <a:extLst>
                  <a:ext uri="{FF2B5EF4-FFF2-40B4-BE49-F238E27FC236}">
                    <a16:creationId xmlns:a16="http://schemas.microsoft.com/office/drawing/2014/main" id="{527F6149-F4C7-1202-CB06-657E23E1836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58351" y="1968131"/>
                <a:ext cx="336643" cy="294517"/>
              </a:xfrm>
              <a:prstGeom prst="rect">
                <a:avLst/>
              </a:prstGeom>
            </p:spPr>
          </p:pic>
          <p:pic>
            <p:nvPicPr>
              <p:cNvPr id="356" name="object 65">
                <a:extLst>
                  <a:ext uri="{FF2B5EF4-FFF2-40B4-BE49-F238E27FC236}">
                    <a16:creationId xmlns:a16="http://schemas.microsoft.com/office/drawing/2014/main" id="{DE278883-EB23-8EB3-69F7-04035B3221C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64426" y="1968131"/>
                <a:ext cx="336643" cy="294517"/>
              </a:xfrm>
              <a:prstGeom prst="rect">
                <a:avLst/>
              </a:prstGeom>
            </p:spPr>
          </p:pic>
          <p:pic>
            <p:nvPicPr>
              <p:cNvPr id="357" name="object 66">
                <a:extLst>
                  <a:ext uri="{FF2B5EF4-FFF2-40B4-BE49-F238E27FC236}">
                    <a16:creationId xmlns:a16="http://schemas.microsoft.com/office/drawing/2014/main" id="{587F3116-F7EF-547D-4C60-E67D96E92C8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70502" y="1968131"/>
                <a:ext cx="336643" cy="294517"/>
              </a:xfrm>
              <a:prstGeom prst="rect">
                <a:avLst/>
              </a:prstGeom>
            </p:spPr>
          </p:pic>
          <p:pic>
            <p:nvPicPr>
              <p:cNvPr id="358" name="object 67">
                <a:extLst>
                  <a:ext uri="{FF2B5EF4-FFF2-40B4-BE49-F238E27FC236}">
                    <a16:creationId xmlns:a16="http://schemas.microsoft.com/office/drawing/2014/main" id="{38AD14B0-2019-242D-3CE5-D1E1AD9BBC1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76600" y="1968131"/>
                <a:ext cx="336643" cy="294517"/>
              </a:xfrm>
              <a:prstGeom prst="rect">
                <a:avLst/>
              </a:prstGeom>
            </p:spPr>
          </p:pic>
          <p:sp>
            <p:nvSpPr>
              <p:cNvPr id="359" name="object 68">
                <a:extLst>
                  <a:ext uri="{FF2B5EF4-FFF2-40B4-BE49-F238E27FC236}">
                    <a16:creationId xmlns:a16="http://schemas.microsoft.com/office/drawing/2014/main" id="{607484FA-074C-1828-4B07-C22B10329BB9}"/>
                  </a:ext>
                </a:extLst>
              </p:cNvPr>
              <p:cNvSpPr/>
              <p:nvPr/>
            </p:nvSpPr>
            <p:spPr>
              <a:xfrm>
                <a:off x="797851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0" name="object 69">
                <a:extLst>
                  <a:ext uri="{FF2B5EF4-FFF2-40B4-BE49-F238E27FC236}">
                    <a16:creationId xmlns:a16="http://schemas.microsoft.com/office/drawing/2014/main" id="{07DCB81C-7A81-AC83-4C71-B3272D96A65E}"/>
                  </a:ext>
                </a:extLst>
              </p:cNvPr>
              <p:cNvSpPr/>
              <p:nvPr/>
            </p:nvSpPr>
            <p:spPr>
              <a:xfrm>
                <a:off x="797851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1" name="object 70">
                <a:extLst>
                  <a:ext uri="{FF2B5EF4-FFF2-40B4-BE49-F238E27FC236}">
                    <a16:creationId xmlns:a16="http://schemas.microsoft.com/office/drawing/2014/main" id="{A706F0C7-E447-962B-3A40-955C186F29DF}"/>
                  </a:ext>
                </a:extLst>
              </p:cNvPr>
              <p:cNvSpPr/>
              <p:nvPr/>
            </p:nvSpPr>
            <p:spPr>
              <a:xfrm>
                <a:off x="1003929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2" name="object 71">
                <a:extLst>
                  <a:ext uri="{FF2B5EF4-FFF2-40B4-BE49-F238E27FC236}">
                    <a16:creationId xmlns:a16="http://schemas.microsoft.com/office/drawing/2014/main" id="{8939D8CC-F034-247B-9B56-593D0209ED88}"/>
                  </a:ext>
                </a:extLst>
              </p:cNvPr>
              <p:cNvSpPr/>
              <p:nvPr/>
            </p:nvSpPr>
            <p:spPr>
              <a:xfrm>
                <a:off x="1003929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3" name="object 72">
                <a:extLst>
                  <a:ext uri="{FF2B5EF4-FFF2-40B4-BE49-F238E27FC236}">
                    <a16:creationId xmlns:a16="http://schemas.microsoft.com/office/drawing/2014/main" id="{520CA5DA-CFA8-DA2B-2FAB-2F2B7F28284F}"/>
                  </a:ext>
                </a:extLst>
              </p:cNvPr>
              <p:cNvSpPr/>
              <p:nvPr/>
            </p:nvSpPr>
            <p:spPr>
              <a:xfrm>
                <a:off x="1210025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4" name="object 73">
                <a:extLst>
                  <a:ext uri="{FF2B5EF4-FFF2-40B4-BE49-F238E27FC236}">
                    <a16:creationId xmlns:a16="http://schemas.microsoft.com/office/drawing/2014/main" id="{8AADD973-6B27-3050-A976-289A742429E8}"/>
                  </a:ext>
                </a:extLst>
              </p:cNvPr>
              <p:cNvSpPr/>
              <p:nvPr/>
            </p:nvSpPr>
            <p:spPr>
              <a:xfrm>
                <a:off x="1210025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5" name="object 74">
                <a:extLst>
                  <a:ext uri="{FF2B5EF4-FFF2-40B4-BE49-F238E27FC236}">
                    <a16:creationId xmlns:a16="http://schemas.microsoft.com/office/drawing/2014/main" id="{D159C664-EED9-88AF-AB08-C201A787C139}"/>
                  </a:ext>
                </a:extLst>
              </p:cNvPr>
              <p:cNvSpPr/>
              <p:nvPr/>
            </p:nvSpPr>
            <p:spPr>
              <a:xfrm>
                <a:off x="1416103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6" name="object 75">
                <a:extLst>
                  <a:ext uri="{FF2B5EF4-FFF2-40B4-BE49-F238E27FC236}">
                    <a16:creationId xmlns:a16="http://schemas.microsoft.com/office/drawing/2014/main" id="{BA1988FE-7B00-15D7-5C3C-4FB022F6C8C9}"/>
                  </a:ext>
                </a:extLst>
              </p:cNvPr>
              <p:cNvSpPr/>
              <p:nvPr/>
            </p:nvSpPr>
            <p:spPr>
              <a:xfrm>
                <a:off x="1416102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7" name="object 76">
                <a:extLst>
                  <a:ext uri="{FF2B5EF4-FFF2-40B4-BE49-F238E27FC236}">
                    <a16:creationId xmlns:a16="http://schemas.microsoft.com/office/drawing/2014/main" id="{7F87DB50-63F5-45BB-6DE6-B2C2D11F51D8}"/>
                  </a:ext>
                </a:extLst>
              </p:cNvPr>
              <p:cNvSpPr/>
              <p:nvPr/>
            </p:nvSpPr>
            <p:spPr>
              <a:xfrm>
                <a:off x="1622198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8" name="object 77">
                <a:extLst>
                  <a:ext uri="{FF2B5EF4-FFF2-40B4-BE49-F238E27FC236}">
                    <a16:creationId xmlns:a16="http://schemas.microsoft.com/office/drawing/2014/main" id="{19233BD6-2D2C-9AEC-F987-9232F00E3359}"/>
                  </a:ext>
                </a:extLst>
              </p:cNvPr>
              <p:cNvSpPr/>
              <p:nvPr/>
            </p:nvSpPr>
            <p:spPr>
              <a:xfrm>
                <a:off x="1622198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9" name="object 78">
                <a:extLst>
                  <a:ext uri="{FF2B5EF4-FFF2-40B4-BE49-F238E27FC236}">
                    <a16:creationId xmlns:a16="http://schemas.microsoft.com/office/drawing/2014/main" id="{425D477B-54DF-BDA5-2781-58F82948ADB6}"/>
                  </a:ext>
                </a:extLst>
              </p:cNvPr>
              <p:cNvSpPr/>
              <p:nvPr/>
            </p:nvSpPr>
            <p:spPr>
              <a:xfrm>
                <a:off x="1828270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70" name="object 79">
                <a:extLst>
                  <a:ext uri="{FF2B5EF4-FFF2-40B4-BE49-F238E27FC236}">
                    <a16:creationId xmlns:a16="http://schemas.microsoft.com/office/drawing/2014/main" id="{EFD71BEF-3437-FC99-7785-A5C78E495E12}"/>
                  </a:ext>
                </a:extLst>
              </p:cNvPr>
              <p:cNvSpPr/>
              <p:nvPr/>
            </p:nvSpPr>
            <p:spPr>
              <a:xfrm>
                <a:off x="1828270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71" name="object 80">
                <a:extLst>
                  <a:ext uri="{FF2B5EF4-FFF2-40B4-BE49-F238E27FC236}">
                    <a16:creationId xmlns:a16="http://schemas.microsoft.com/office/drawing/2014/main" id="{6B6FD437-D11B-9050-FACA-D7487246DB77}"/>
                  </a:ext>
                </a:extLst>
              </p:cNvPr>
              <p:cNvSpPr/>
              <p:nvPr/>
            </p:nvSpPr>
            <p:spPr>
              <a:xfrm>
                <a:off x="2034348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72" name="object 81">
                <a:extLst>
                  <a:ext uri="{FF2B5EF4-FFF2-40B4-BE49-F238E27FC236}">
                    <a16:creationId xmlns:a16="http://schemas.microsoft.com/office/drawing/2014/main" id="{6DFD235F-2B7E-D31B-32F9-0FF36B8FDC36}"/>
                  </a:ext>
                </a:extLst>
              </p:cNvPr>
              <p:cNvSpPr/>
              <p:nvPr/>
            </p:nvSpPr>
            <p:spPr>
              <a:xfrm>
                <a:off x="2034348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73" name="object 82">
                <a:extLst>
                  <a:ext uri="{FF2B5EF4-FFF2-40B4-BE49-F238E27FC236}">
                    <a16:creationId xmlns:a16="http://schemas.microsoft.com/office/drawing/2014/main" id="{55E8F2ED-AB68-D238-6286-67053403FA2B}"/>
                  </a:ext>
                </a:extLst>
              </p:cNvPr>
              <p:cNvSpPr/>
              <p:nvPr/>
            </p:nvSpPr>
            <p:spPr>
              <a:xfrm>
                <a:off x="2240443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74" name="object 83">
                <a:extLst>
                  <a:ext uri="{FF2B5EF4-FFF2-40B4-BE49-F238E27FC236}">
                    <a16:creationId xmlns:a16="http://schemas.microsoft.com/office/drawing/2014/main" id="{01078C0A-1F22-3B4C-81B3-7AC48A87AB81}"/>
                  </a:ext>
                </a:extLst>
              </p:cNvPr>
              <p:cNvSpPr/>
              <p:nvPr/>
            </p:nvSpPr>
            <p:spPr>
              <a:xfrm>
                <a:off x="2240443" y="566166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75" name="object 84">
                <a:extLst>
                  <a:ext uri="{FF2B5EF4-FFF2-40B4-BE49-F238E27FC236}">
                    <a16:creationId xmlns:a16="http://schemas.microsoft.com/office/drawing/2014/main" id="{9949D520-426A-688D-1FAA-E6F5674B90A7}"/>
                  </a:ext>
                </a:extLst>
              </p:cNvPr>
              <p:cNvSpPr/>
              <p:nvPr/>
            </p:nvSpPr>
            <p:spPr>
              <a:xfrm>
                <a:off x="797851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76" name="object 85">
                <a:extLst>
                  <a:ext uri="{FF2B5EF4-FFF2-40B4-BE49-F238E27FC236}">
                    <a16:creationId xmlns:a16="http://schemas.microsoft.com/office/drawing/2014/main" id="{7FDA5F72-7F7B-FC40-DE58-5AC92DE95A82}"/>
                  </a:ext>
                </a:extLst>
              </p:cNvPr>
              <p:cNvSpPr/>
              <p:nvPr/>
            </p:nvSpPr>
            <p:spPr>
              <a:xfrm>
                <a:off x="797851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77" name="object 86">
                <a:extLst>
                  <a:ext uri="{FF2B5EF4-FFF2-40B4-BE49-F238E27FC236}">
                    <a16:creationId xmlns:a16="http://schemas.microsoft.com/office/drawing/2014/main" id="{DCAF2ED8-1353-FDFF-DBAF-A4B61B06B6EB}"/>
                  </a:ext>
                </a:extLst>
              </p:cNvPr>
              <p:cNvSpPr/>
              <p:nvPr/>
            </p:nvSpPr>
            <p:spPr>
              <a:xfrm>
                <a:off x="1003929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 dirty="0"/>
              </a:p>
            </p:txBody>
          </p:sp>
          <p:sp>
            <p:nvSpPr>
              <p:cNvPr id="378" name="object 87">
                <a:extLst>
                  <a:ext uri="{FF2B5EF4-FFF2-40B4-BE49-F238E27FC236}">
                    <a16:creationId xmlns:a16="http://schemas.microsoft.com/office/drawing/2014/main" id="{B71B3A67-9344-38E4-A511-1932D680CFA4}"/>
                  </a:ext>
                </a:extLst>
              </p:cNvPr>
              <p:cNvSpPr/>
              <p:nvPr/>
            </p:nvSpPr>
            <p:spPr>
              <a:xfrm>
                <a:off x="1003929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79" name="object 88">
                <a:extLst>
                  <a:ext uri="{FF2B5EF4-FFF2-40B4-BE49-F238E27FC236}">
                    <a16:creationId xmlns:a16="http://schemas.microsoft.com/office/drawing/2014/main" id="{8A823A3C-0834-E183-0E21-81099B695BE8}"/>
                  </a:ext>
                </a:extLst>
              </p:cNvPr>
              <p:cNvSpPr/>
              <p:nvPr/>
            </p:nvSpPr>
            <p:spPr>
              <a:xfrm>
                <a:off x="1210025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0" name="object 89">
                <a:extLst>
                  <a:ext uri="{FF2B5EF4-FFF2-40B4-BE49-F238E27FC236}">
                    <a16:creationId xmlns:a16="http://schemas.microsoft.com/office/drawing/2014/main" id="{88152AE5-3B09-2409-CACF-BE114297DBF5}"/>
                  </a:ext>
                </a:extLst>
              </p:cNvPr>
              <p:cNvSpPr/>
              <p:nvPr/>
            </p:nvSpPr>
            <p:spPr>
              <a:xfrm>
                <a:off x="1210025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1" name="object 90">
                <a:extLst>
                  <a:ext uri="{FF2B5EF4-FFF2-40B4-BE49-F238E27FC236}">
                    <a16:creationId xmlns:a16="http://schemas.microsoft.com/office/drawing/2014/main" id="{485E69F1-3AC4-65B0-A649-7934E5890609}"/>
                  </a:ext>
                </a:extLst>
              </p:cNvPr>
              <p:cNvSpPr/>
              <p:nvPr/>
            </p:nvSpPr>
            <p:spPr>
              <a:xfrm>
                <a:off x="1416103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2" name="object 91">
                <a:extLst>
                  <a:ext uri="{FF2B5EF4-FFF2-40B4-BE49-F238E27FC236}">
                    <a16:creationId xmlns:a16="http://schemas.microsoft.com/office/drawing/2014/main" id="{132A6BB6-9CA1-0993-3357-355547CA00F9}"/>
                  </a:ext>
                </a:extLst>
              </p:cNvPr>
              <p:cNvSpPr/>
              <p:nvPr/>
            </p:nvSpPr>
            <p:spPr>
              <a:xfrm>
                <a:off x="1416102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3" name="object 92">
                <a:extLst>
                  <a:ext uri="{FF2B5EF4-FFF2-40B4-BE49-F238E27FC236}">
                    <a16:creationId xmlns:a16="http://schemas.microsoft.com/office/drawing/2014/main" id="{390800E2-E285-2113-4ACE-07CC5173AD3A}"/>
                  </a:ext>
                </a:extLst>
              </p:cNvPr>
              <p:cNvSpPr/>
              <p:nvPr/>
            </p:nvSpPr>
            <p:spPr>
              <a:xfrm>
                <a:off x="1622198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4" name="object 93">
                <a:extLst>
                  <a:ext uri="{FF2B5EF4-FFF2-40B4-BE49-F238E27FC236}">
                    <a16:creationId xmlns:a16="http://schemas.microsoft.com/office/drawing/2014/main" id="{623D6713-C325-CC82-34A3-1BA93F075142}"/>
                  </a:ext>
                </a:extLst>
              </p:cNvPr>
              <p:cNvSpPr/>
              <p:nvPr/>
            </p:nvSpPr>
            <p:spPr>
              <a:xfrm>
                <a:off x="1622198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5" name="object 94">
                <a:extLst>
                  <a:ext uri="{FF2B5EF4-FFF2-40B4-BE49-F238E27FC236}">
                    <a16:creationId xmlns:a16="http://schemas.microsoft.com/office/drawing/2014/main" id="{C402D746-EFE5-27B0-833E-EF7E28D286BB}"/>
                  </a:ext>
                </a:extLst>
              </p:cNvPr>
              <p:cNvSpPr/>
              <p:nvPr/>
            </p:nvSpPr>
            <p:spPr>
              <a:xfrm>
                <a:off x="1828270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6" name="object 95">
                <a:extLst>
                  <a:ext uri="{FF2B5EF4-FFF2-40B4-BE49-F238E27FC236}">
                    <a16:creationId xmlns:a16="http://schemas.microsoft.com/office/drawing/2014/main" id="{24864093-98D2-FE8C-340C-A6FC272AF044}"/>
                  </a:ext>
                </a:extLst>
              </p:cNvPr>
              <p:cNvSpPr/>
              <p:nvPr/>
            </p:nvSpPr>
            <p:spPr>
              <a:xfrm>
                <a:off x="1828270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7" name="object 96">
                <a:extLst>
                  <a:ext uri="{FF2B5EF4-FFF2-40B4-BE49-F238E27FC236}">
                    <a16:creationId xmlns:a16="http://schemas.microsoft.com/office/drawing/2014/main" id="{CB987231-6E3A-64D4-13B5-71CB19187340}"/>
                  </a:ext>
                </a:extLst>
              </p:cNvPr>
              <p:cNvSpPr/>
              <p:nvPr/>
            </p:nvSpPr>
            <p:spPr>
              <a:xfrm>
                <a:off x="2034348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8" name="object 97">
                <a:extLst>
                  <a:ext uri="{FF2B5EF4-FFF2-40B4-BE49-F238E27FC236}">
                    <a16:creationId xmlns:a16="http://schemas.microsoft.com/office/drawing/2014/main" id="{F8DACFBA-8068-E892-9973-57B96643CEEF}"/>
                  </a:ext>
                </a:extLst>
              </p:cNvPr>
              <p:cNvSpPr/>
              <p:nvPr/>
            </p:nvSpPr>
            <p:spPr>
              <a:xfrm>
                <a:off x="2034348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9" name="object 98">
                <a:extLst>
                  <a:ext uri="{FF2B5EF4-FFF2-40B4-BE49-F238E27FC236}">
                    <a16:creationId xmlns:a16="http://schemas.microsoft.com/office/drawing/2014/main" id="{78AEB89A-79F1-6258-A460-09AAD9CE784F}"/>
                  </a:ext>
                </a:extLst>
              </p:cNvPr>
              <p:cNvSpPr/>
              <p:nvPr/>
            </p:nvSpPr>
            <p:spPr>
              <a:xfrm>
                <a:off x="2240443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0" name="object 99">
                <a:extLst>
                  <a:ext uri="{FF2B5EF4-FFF2-40B4-BE49-F238E27FC236}">
                    <a16:creationId xmlns:a16="http://schemas.microsoft.com/office/drawing/2014/main" id="{1C85D9EC-F760-675E-3722-D22BA67334DC}"/>
                  </a:ext>
                </a:extLst>
              </p:cNvPr>
              <p:cNvSpPr/>
              <p:nvPr/>
            </p:nvSpPr>
            <p:spPr>
              <a:xfrm>
                <a:off x="2240443" y="77224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1" name="object 100">
                <a:extLst>
                  <a:ext uri="{FF2B5EF4-FFF2-40B4-BE49-F238E27FC236}">
                    <a16:creationId xmlns:a16="http://schemas.microsoft.com/office/drawing/2014/main" id="{A430169D-F84A-FC42-21F1-C7982874B10F}"/>
                  </a:ext>
                </a:extLst>
              </p:cNvPr>
              <p:cNvSpPr/>
              <p:nvPr/>
            </p:nvSpPr>
            <p:spPr>
              <a:xfrm>
                <a:off x="797851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2" name="object 101">
                <a:extLst>
                  <a:ext uri="{FF2B5EF4-FFF2-40B4-BE49-F238E27FC236}">
                    <a16:creationId xmlns:a16="http://schemas.microsoft.com/office/drawing/2014/main" id="{9EF4115A-88C6-F7DD-1A14-C108B8AB87CB}"/>
                  </a:ext>
                </a:extLst>
              </p:cNvPr>
              <p:cNvSpPr/>
              <p:nvPr/>
            </p:nvSpPr>
            <p:spPr>
              <a:xfrm>
                <a:off x="797851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3" name="object 102">
                <a:extLst>
                  <a:ext uri="{FF2B5EF4-FFF2-40B4-BE49-F238E27FC236}">
                    <a16:creationId xmlns:a16="http://schemas.microsoft.com/office/drawing/2014/main" id="{47EF43F2-5B86-542A-83F9-481A3437CBAA}"/>
                  </a:ext>
                </a:extLst>
              </p:cNvPr>
              <p:cNvSpPr/>
              <p:nvPr/>
            </p:nvSpPr>
            <p:spPr>
              <a:xfrm>
                <a:off x="1003929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4" name="object 103">
                <a:extLst>
                  <a:ext uri="{FF2B5EF4-FFF2-40B4-BE49-F238E27FC236}">
                    <a16:creationId xmlns:a16="http://schemas.microsoft.com/office/drawing/2014/main" id="{E7B011BB-9890-C7B9-F386-30CFEABAD28F}"/>
                  </a:ext>
                </a:extLst>
              </p:cNvPr>
              <p:cNvSpPr/>
              <p:nvPr/>
            </p:nvSpPr>
            <p:spPr>
              <a:xfrm>
                <a:off x="1003929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5" name="object 104">
                <a:extLst>
                  <a:ext uri="{FF2B5EF4-FFF2-40B4-BE49-F238E27FC236}">
                    <a16:creationId xmlns:a16="http://schemas.microsoft.com/office/drawing/2014/main" id="{ED45C1C7-61DA-6AD0-FD84-58DB2F0858C8}"/>
                  </a:ext>
                </a:extLst>
              </p:cNvPr>
              <p:cNvSpPr/>
              <p:nvPr/>
            </p:nvSpPr>
            <p:spPr>
              <a:xfrm>
                <a:off x="1210025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6" name="object 105">
                <a:extLst>
                  <a:ext uri="{FF2B5EF4-FFF2-40B4-BE49-F238E27FC236}">
                    <a16:creationId xmlns:a16="http://schemas.microsoft.com/office/drawing/2014/main" id="{3AF9B918-9723-B52F-4662-4CB4FEEC9608}"/>
                  </a:ext>
                </a:extLst>
              </p:cNvPr>
              <p:cNvSpPr/>
              <p:nvPr/>
            </p:nvSpPr>
            <p:spPr>
              <a:xfrm>
                <a:off x="1210025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7" name="object 106">
                <a:extLst>
                  <a:ext uri="{FF2B5EF4-FFF2-40B4-BE49-F238E27FC236}">
                    <a16:creationId xmlns:a16="http://schemas.microsoft.com/office/drawing/2014/main" id="{995E27CB-2FFE-FA7B-3DEC-500CB939EBCD}"/>
                  </a:ext>
                </a:extLst>
              </p:cNvPr>
              <p:cNvSpPr/>
              <p:nvPr/>
            </p:nvSpPr>
            <p:spPr>
              <a:xfrm>
                <a:off x="1416103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8" name="object 107">
                <a:extLst>
                  <a:ext uri="{FF2B5EF4-FFF2-40B4-BE49-F238E27FC236}">
                    <a16:creationId xmlns:a16="http://schemas.microsoft.com/office/drawing/2014/main" id="{AF7C5F60-D362-A64D-E969-AD4E78885DB2}"/>
                  </a:ext>
                </a:extLst>
              </p:cNvPr>
              <p:cNvSpPr/>
              <p:nvPr/>
            </p:nvSpPr>
            <p:spPr>
              <a:xfrm>
                <a:off x="1416102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9" name="object 108">
                <a:extLst>
                  <a:ext uri="{FF2B5EF4-FFF2-40B4-BE49-F238E27FC236}">
                    <a16:creationId xmlns:a16="http://schemas.microsoft.com/office/drawing/2014/main" id="{4C7E2240-1BEA-4C77-59F6-BECB30A7B9C0}"/>
                  </a:ext>
                </a:extLst>
              </p:cNvPr>
              <p:cNvSpPr/>
              <p:nvPr/>
            </p:nvSpPr>
            <p:spPr>
              <a:xfrm>
                <a:off x="1622198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0" name="object 109">
                <a:extLst>
                  <a:ext uri="{FF2B5EF4-FFF2-40B4-BE49-F238E27FC236}">
                    <a16:creationId xmlns:a16="http://schemas.microsoft.com/office/drawing/2014/main" id="{98FC3856-C6D6-F0DF-6E95-4C58E043F10E}"/>
                  </a:ext>
                </a:extLst>
              </p:cNvPr>
              <p:cNvSpPr/>
              <p:nvPr/>
            </p:nvSpPr>
            <p:spPr>
              <a:xfrm>
                <a:off x="1622198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1" name="object 110">
                <a:extLst>
                  <a:ext uri="{FF2B5EF4-FFF2-40B4-BE49-F238E27FC236}">
                    <a16:creationId xmlns:a16="http://schemas.microsoft.com/office/drawing/2014/main" id="{9CD35729-84A8-7E0B-ADE8-7E68AE9EAC7D}"/>
                  </a:ext>
                </a:extLst>
              </p:cNvPr>
              <p:cNvSpPr/>
              <p:nvPr/>
            </p:nvSpPr>
            <p:spPr>
              <a:xfrm>
                <a:off x="1828270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2" name="object 111">
                <a:extLst>
                  <a:ext uri="{FF2B5EF4-FFF2-40B4-BE49-F238E27FC236}">
                    <a16:creationId xmlns:a16="http://schemas.microsoft.com/office/drawing/2014/main" id="{496AF260-D0E2-7A15-4A43-08E93E25F3BB}"/>
                  </a:ext>
                </a:extLst>
              </p:cNvPr>
              <p:cNvSpPr/>
              <p:nvPr/>
            </p:nvSpPr>
            <p:spPr>
              <a:xfrm>
                <a:off x="1828270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3" name="object 112">
                <a:extLst>
                  <a:ext uri="{FF2B5EF4-FFF2-40B4-BE49-F238E27FC236}">
                    <a16:creationId xmlns:a16="http://schemas.microsoft.com/office/drawing/2014/main" id="{B7C347D6-E7E7-40F2-B7D3-2531DB0DE4CD}"/>
                  </a:ext>
                </a:extLst>
              </p:cNvPr>
              <p:cNvSpPr/>
              <p:nvPr/>
            </p:nvSpPr>
            <p:spPr>
              <a:xfrm>
                <a:off x="2034348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4" name="object 113">
                <a:extLst>
                  <a:ext uri="{FF2B5EF4-FFF2-40B4-BE49-F238E27FC236}">
                    <a16:creationId xmlns:a16="http://schemas.microsoft.com/office/drawing/2014/main" id="{6EE5C253-8FC5-6CCF-804E-14B515654FE9}"/>
                  </a:ext>
                </a:extLst>
              </p:cNvPr>
              <p:cNvSpPr/>
              <p:nvPr/>
            </p:nvSpPr>
            <p:spPr>
              <a:xfrm>
                <a:off x="2034348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5" name="object 114">
                <a:extLst>
                  <a:ext uri="{FF2B5EF4-FFF2-40B4-BE49-F238E27FC236}">
                    <a16:creationId xmlns:a16="http://schemas.microsoft.com/office/drawing/2014/main" id="{35AABBE4-4C03-FBB2-7314-506D17A3C4C7}"/>
                  </a:ext>
                </a:extLst>
              </p:cNvPr>
              <p:cNvSpPr/>
              <p:nvPr/>
            </p:nvSpPr>
            <p:spPr>
              <a:xfrm>
                <a:off x="2240443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6" name="object 115">
                <a:extLst>
                  <a:ext uri="{FF2B5EF4-FFF2-40B4-BE49-F238E27FC236}">
                    <a16:creationId xmlns:a16="http://schemas.microsoft.com/office/drawing/2014/main" id="{D0A91D14-BDB3-8E3F-D62F-DD940050E182}"/>
                  </a:ext>
                </a:extLst>
              </p:cNvPr>
              <p:cNvSpPr/>
              <p:nvPr/>
            </p:nvSpPr>
            <p:spPr>
              <a:xfrm>
                <a:off x="2240443" y="978339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7" name="object 116">
                <a:extLst>
                  <a:ext uri="{FF2B5EF4-FFF2-40B4-BE49-F238E27FC236}">
                    <a16:creationId xmlns:a16="http://schemas.microsoft.com/office/drawing/2014/main" id="{40B9396B-28D0-3A0A-6ED1-FADA11E1B726}"/>
                  </a:ext>
                </a:extLst>
              </p:cNvPr>
              <p:cNvSpPr/>
              <p:nvPr/>
            </p:nvSpPr>
            <p:spPr>
              <a:xfrm>
                <a:off x="797851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8" name="object 117">
                <a:extLst>
                  <a:ext uri="{FF2B5EF4-FFF2-40B4-BE49-F238E27FC236}">
                    <a16:creationId xmlns:a16="http://schemas.microsoft.com/office/drawing/2014/main" id="{22A07D6E-1A1C-ED7F-3EFE-A7CBB005A054}"/>
                  </a:ext>
                </a:extLst>
              </p:cNvPr>
              <p:cNvSpPr/>
              <p:nvPr/>
            </p:nvSpPr>
            <p:spPr>
              <a:xfrm>
                <a:off x="797851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9" name="object 118">
                <a:extLst>
                  <a:ext uri="{FF2B5EF4-FFF2-40B4-BE49-F238E27FC236}">
                    <a16:creationId xmlns:a16="http://schemas.microsoft.com/office/drawing/2014/main" id="{63BFE2F9-EF56-11B8-DB06-6A0C982D6EC4}"/>
                  </a:ext>
                </a:extLst>
              </p:cNvPr>
              <p:cNvSpPr/>
              <p:nvPr/>
            </p:nvSpPr>
            <p:spPr>
              <a:xfrm>
                <a:off x="1003929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0" name="object 119">
                <a:extLst>
                  <a:ext uri="{FF2B5EF4-FFF2-40B4-BE49-F238E27FC236}">
                    <a16:creationId xmlns:a16="http://schemas.microsoft.com/office/drawing/2014/main" id="{8AB9FE83-B9AA-C6AF-202E-39C4ADEE3495}"/>
                  </a:ext>
                </a:extLst>
              </p:cNvPr>
              <p:cNvSpPr/>
              <p:nvPr/>
            </p:nvSpPr>
            <p:spPr>
              <a:xfrm>
                <a:off x="1003929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1" name="object 120">
                <a:extLst>
                  <a:ext uri="{FF2B5EF4-FFF2-40B4-BE49-F238E27FC236}">
                    <a16:creationId xmlns:a16="http://schemas.microsoft.com/office/drawing/2014/main" id="{11C3593A-2ECD-25FD-E298-F74AE61E827E}"/>
                  </a:ext>
                </a:extLst>
              </p:cNvPr>
              <p:cNvSpPr/>
              <p:nvPr/>
            </p:nvSpPr>
            <p:spPr>
              <a:xfrm>
                <a:off x="1210025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2" name="object 121">
                <a:extLst>
                  <a:ext uri="{FF2B5EF4-FFF2-40B4-BE49-F238E27FC236}">
                    <a16:creationId xmlns:a16="http://schemas.microsoft.com/office/drawing/2014/main" id="{D0CBF506-43D5-D5A9-08FE-0C3AE86655B4}"/>
                  </a:ext>
                </a:extLst>
              </p:cNvPr>
              <p:cNvSpPr/>
              <p:nvPr/>
            </p:nvSpPr>
            <p:spPr>
              <a:xfrm>
                <a:off x="1210025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3" name="object 122">
                <a:extLst>
                  <a:ext uri="{FF2B5EF4-FFF2-40B4-BE49-F238E27FC236}">
                    <a16:creationId xmlns:a16="http://schemas.microsoft.com/office/drawing/2014/main" id="{B0AF92CF-7AA5-472F-5921-A3F30095768C}"/>
                  </a:ext>
                </a:extLst>
              </p:cNvPr>
              <p:cNvSpPr/>
              <p:nvPr/>
            </p:nvSpPr>
            <p:spPr>
              <a:xfrm>
                <a:off x="1416103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4" name="object 123">
                <a:extLst>
                  <a:ext uri="{FF2B5EF4-FFF2-40B4-BE49-F238E27FC236}">
                    <a16:creationId xmlns:a16="http://schemas.microsoft.com/office/drawing/2014/main" id="{8476FFD6-D25B-5DA6-EE77-E5E1C9C5CFB0}"/>
                  </a:ext>
                </a:extLst>
              </p:cNvPr>
              <p:cNvSpPr/>
              <p:nvPr/>
            </p:nvSpPr>
            <p:spPr>
              <a:xfrm>
                <a:off x="1416102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5" name="object 124">
                <a:extLst>
                  <a:ext uri="{FF2B5EF4-FFF2-40B4-BE49-F238E27FC236}">
                    <a16:creationId xmlns:a16="http://schemas.microsoft.com/office/drawing/2014/main" id="{F14A29D1-63EC-EFD9-859B-5A0AEB7B4004}"/>
                  </a:ext>
                </a:extLst>
              </p:cNvPr>
              <p:cNvSpPr/>
              <p:nvPr/>
            </p:nvSpPr>
            <p:spPr>
              <a:xfrm>
                <a:off x="1622198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6" name="object 125">
                <a:extLst>
                  <a:ext uri="{FF2B5EF4-FFF2-40B4-BE49-F238E27FC236}">
                    <a16:creationId xmlns:a16="http://schemas.microsoft.com/office/drawing/2014/main" id="{526D0878-31C0-9F66-B1ED-18B054E4C8A1}"/>
                  </a:ext>
                </a:extLst>
              </p:cNvPr>
              <p:cNvSpPr/>
              <p:nvPr/>
            </p:nvSpPr>
            <p:spPr>
              <a:xfrm>
                <a:off x="1622198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7" name="object 126">
                <a:extLst>
                  <a:ext uri="{FF2B5EF4-FFF2-40B4-BE49-F238E27FC236}">
                    <a16:creationId xmlns:a16="http://schemas.microsoft.com/office/drawing/2014/main" id="{3F6F039F-51AC-31BE-3C3C-98D31EAD959C}"/>
                  </a:ext>
                </a:extLst>
              </p:cNvPr>
              <p:cNvSpPr/>
              <p:nvPr/>
            </p:nvSpPr>
            <p:spPr>
              <a:xfrm>
                <a:off x="1828270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8" name="object 127">
                <a:extLst>
                  <a:ext uri="{FF2B5EF4-FFF2-40B4-BE49-F238E27FC236}">
                    <a16:creationId xmlns:a16="http://schemas.microsoft.com/office/drawing/2014/main" id="{D785AFBD-5BAA-22A4-C8D3-4F713DDCDA61}"/>
                  </a:ext>
                </a:extLst>
              </p:cNvPr>
              <p:cNvSpPr/>
              <p:nvPr/>
            </p:nvSpPr>
            <p:spPr>
              <a:xfrm>
                <a:off x="1828270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9" name="object 128">
                <a:extLst>
                  <a:ext uri="{FF2B5EF4-FFF2-40B4-BE49-F238E27FC236}">
                    <a16:creationId xmlns:a16="http://schemas.microsoft.com/office/drawing/2014/main" id="{9DBC1E5E-CE74-C65B-4628-8AB78D94AB44}"/>
                  </a:ext>
                </a:extLst>
              </p:cNvPr>
              <p:cNvSpPr/>
              <p:nvPr/>
            </p:nvSpPr>
            <p:spPr>
              <a:xfrm>
                <a:off x="2034348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0" name="object 129">
                <a:extLst>
                  <a:ext uri="{FF2B5EF4-FFF2-40B4-BE49-F238E27FC236}">
                    <a16:creationId xmlns:a16="http://schemas.microsoft.com/office/drawing/2014/main" id="{CFD1AD94-7CC0-60C7-47E8-39A80F8B4D39}"/>
                  </a:ext>
                </a:extLst>
              </p:cNvPr>
              <p:cNvSpPr/>
              <p:nvPr/>
            </p:nvSpPr>
            <p:spPr>
              <a:xfrm>
                <a:off x="2034348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1" name="object 130">
                <a:extLst>
                  <a:ext uri="{FF2B5EF4-FFF2-40B4-BE49-F238E27FC236}">
                    <a16:creationId xmlns:a16="http://schemas.microsoft.com/office/drawing/2014/main" id="{C97A46A2-6F4C-7D50-922F-54E41EBAD1FF}"/>
                  </a:ext>
                </a:extLst>
              </p:cNvPr>
              <p:cNvSpPr/>
              <p:nvPr/>
            </p:nvSpPr>
            <p:spPr>
              <a:xfrm>
                <a:off x="2240443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2" name="object 131">
                <a:extLst>
                  <a:ext uri="{FF2B5EF4-FFF2-40B4-BE49-F238E27FC236}">
                    <a16:creationId xmlns:a16="http://schemas.microsoft.com/office/drawing/2014/main" id="{06E91EC8-6A38-A082-40FC-3C83424333AC}"/>
                  </a:ext>
                </a:extLst>
              </p:cNvPr>
              <p:cNvSpPr/>
              <p:nvPr/>
            </p:nvSpPr>
            <p:spPr>
              <a:xfrm>
                <a:off x="2240443" y="1184417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3" name="object 132">
                <a:extLst>
                  <a:ext uri="{FF2B5EF4-FFF2-40B4-BE49-F238E27FC236}">
                    <a16:creationId xmlns:a16="http://schemas.microsoft.com/office/drawing/2014/main" id="{FF83A530-B8D7-3877-13BB-9E3C205DBC2A}"/>
                  </a:ext>
                </a:extLst>
              </p:cNvPr>
              <p:cNvSpPr/>
              <p:nvPr/>
            </p:nvSpPr>
            <p:spPr>
              <a:xfrm>
                <a:off x="797851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4" name="object 133">
                <a:extLst>
                  <a:ext uri="{FF2B5EF4-FFF2-40B4-BE49-F238E27FC236}">
                    <a16:creationId xmlns:a16="http://schemas.microsoft.com/office/drawing/2014/main" id="{C371EB0B-FA45-0808-301B-25293674F1E1}"/>
                  </a:ext>
                </a:extLst>
              </p:cNvPr>
              <p:cNvSpPr/>
              <p:nvPr/>
            </p:nvSpPr>
            <p:spPr>
              <a:xfrm>
                <a:off x="797851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5" name="object 134">
                <a:extLst>
                  <a:ext uri="{FF2B5EF4-FFF2-40B4-BE49-F238E27FC236}">
                    <a16:creationId xmlns:a16="http://schemas.microsoft.com/office/drawing/2014/main" id="{29E2111B-C028-F523-78FD-200EE269DB54}"/>
                  </a:ext>
                </a:extLst>
              </p:cNvPr>
              <p:cNvSpPr/>
              <p:nvPr/>
            </p:nvSpPr>
            <p:spPr>
              <a:xfrm>
                <a:off x="1003929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6" name="object 135">
                <a:extLst>
                  <a:ext uri="{FF2B5EF4-FFF2-40B4-BE49-F238E27FC236}">
                    <a16:creationId xmlns:a16="http://schemas.microsoft.com/office/drawing/2014/main" id="{3827EB8B-8A7C-9CBD-9DCF-4A4675873175}"/>
                  </a:ext>
                </a:extLst>
              </p:cNvPr>
              <p:cNvSpPr/>
              <p:nvPr/>
            </p:nvSpPr>
            <p:spPr>
              <a:xfrm>
                <a:off x="1003929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7" name="object 136">
                <a:extLst>
                  <a:ext uri="{FF2B5EF4-FFF2-40B4-BE49-F238E27FC236}">
                    <a16:creationId xmlns:a16="http://schemas.microsoft.com/office/drawing/2014/main" id="{03EBA9BB-B604-3CCB-B4F0-64806D3C6010}"/>
                  </a:ext>
                </a:extLst>
              </p:cNvPr>
              <p:cNvSpPr/>
              <p:nvPr/>
            </p:nvSpPr>
            <p:spPr>
              <a:xfrm>
                <a:off x="1210025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8" name="object 137">
                <a:extLst>
                  <a:ext uri="{FF2B5EF4-FFF2-40B4-BE49-F238E27FC236}">
                    <a16:creationId xmlns:a16="http://schemas.microsoft.com/office/drawing/2014/main" id="{3B37A9C2-6162-53BF-8D68-945E7D59CB5E}"/>
                  </a:ext>
                </a:extLst>
              </p:cNvPr>
              <p:cNvSpPr/>
              <p:nvPr/>
            </p:nvSpPr>
            <p:spPr>
              <a:xfrm>
                <a:off x="1210025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9" name="object 138">
                <a:extLst>
                  <a:ext uri="{FF2B5EF4-FFF2-40B4-BE49-F238E27FC236}">
                    <a16:creationId xmlns:a16="http://schemas.microsoft.com/office/drawing/2014/main" id="{B2901360-9B19-7990-4C40-B66B84A330BE}"/>
                  </a:ext>
                </a:extLst>
              </p:cNvPr>
              <p:cNvSpPr/>
              <p:nvPr/>
            </p:nvSpPr>
            <p:spPr>
              <a:xfrm>
                <a:off x="1416103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0" name="object 139">
                <a:extLst>
                  <a:ext uri="{FF2B5EF4-FFF2-40B4-BE49-F238E27FC236}">
                    <a16:creationId xmlns:a16="http://schemas.microsoft.com/office/drawing/2014/main" id="{CA2344EA-DD29-7664-4352-1FC5AE71E7DF}"/>
                  </a:ext>
                </a:extLst>
              </p:cNvPr>
              <p:cNvSpPr/>
              <p:nvPr/>
            </p:nvSpPr>
            <p:spPr>
              <a:xfrm>
                <a:off x="1416102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1" name="object 140">
                <a:extLst>
                  <a:ext uri="{FF2B5EF4-FFF2-40B4-BE49-F238E27FC236}">
                    <a16:creationId xmlns:a16="http://schemas.microsoft.com/office/drawing/2014/main" id="{17E170AC-4DAF-11AE-B513-A555CD61D25D}"/>
                  </a:ext>
                </a:extLst>
              </p:cNvPr>
              <p:cNvSpPr/>
              <p:nvPr/>
            </p:nvSpPr>
            <p:spPr>
              <a:xfrm>
                <a:off x="1622198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2" name="object 141">
                <a:extLst>
                  <a:ext uri="{FF2B5EF4-FFF2-40B4-BE49-F238E27FC236}">
                    <a16:creationId xmlns:a16="http://schemas.microsoft.com/office/drawing/2014/main" id="{A63B7F3B-80D2-2B33-5832-0B13D05C74AE}"/>
                  </a:ext>
                </a:extLst>
              </p:cNvPr>
              <p:cNvSpPr/>
              <p:nvPr/>
            </p:nvSpPr>
            <p:spPr>
              <a:xfrm>
                <a:off x="1622198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3" name="object 142">
                <a:extLst>
                  <a:ext uri="{FF2B5EF4-FFF2-40B4-BE49-F238E27FC236}">
                    <a16:creationId xmlns:a16="http://schemas.microsoft.com/office/drawing/2014/main" id="{7529E099-EE1D-F3E4-2504-30154C7D4C78}"/>
                  </a:ext>
                </a:extLst>
              </p:cNvPr>
              <p:cNvSpPr/>
              <p:nvPr/>
            </p:nvSpPr>
            <p:spPr>
              <a:xfrm>
                <a:off x="1828270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4" name="object 143">
                <a:extLst>
                  <a:ext uri="{FF2B5EF4-FFF2-40B4-BE49-F238E27FC236}">
                    <a16:creationId xmlns:a16="http://schemas.microsoft.com/office/drawing/2014/main" id="{2EFFD9AD-DB44-4EF2-77DB-6B242A4A11E2}"/>
                  </a:ext>
                </a:extLst>
              </p:cNvPr>
              <p:cNvSpPr/>
              <p:nvPr/>
            </p:nvSpPr>
            <p:spPr>
              <a:xfrm>
                <a:off x="1828270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5" name="object 144">
                <a:extLst>
                  <a:ext uri="{FF2B5EF4-FFF2-40B4-BE49-F238E27FC236}">
                    <a16:creationId xmlns:a16="http://schemas.microsoft.com/office/drawing/2014/main" id="{B5F86F2D-F0C2-6D15-7E7A-5E57945F2E34}"/>
                  </a:ext>
                </a:extLst>
              </p:cNvPr>
              <p:cNvSpPr/>
              <p:nvPr/>
            </p:nvSpPr>
            <p:spPr>
              <a:xfrm>
                <a:off x="2034348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6" name="object 145">
                <a:extLst>
                  <a:ext uri="{FF2B5EF4-FFF2-40B4-BE49-F238E27FC236}">
                    <a16:creationId xmlns:a16="http://schemas.microsoft.com/office/drawing/2014/main" id="{50A3F4E0-355D-62C5-F796-6C1D4FAC9A36}"/>
                  </a:ext>
                </a:extLst>
              </p:cNvPr>
              <p:cNvSpPr/>
              <p:nvPr/>
            </p:nvSpPr>
            <p:spPr>
              <a:xfrm>
                <a:off x="2034348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7" name="object 146">
                <a:extLst>
                  <a:ext uri="{FF2B5EF4-FFF2-40B4-BE49-F238E27FC236}">
                    <a16:creationId xmlns:a16="http://schemas.microsoft.com/office/drawing/2014/main" id="{7CBCC4FE-3AFE-3A1D-F62E-1CC5A9901374}"/>
                  </a:ext>
                </a:extLst>
              </p:cNvPr>
              <p:cNvSpPr/>
              <p:nvPr/>
            </p:nvSpPr>
            <p:spPr>
              <a:xfrm>
                <a:off x="2240443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8" name="object 147">
                <a:extLst>
                  <a:ext uri="{FF2B5EF4-FFF2-40B4-BE49-F238E27FC236}">
                    <a16:creationId xmlns:a16="http://schemas.microsoft.com/office/drawing/2014/main" id="{DD282842-5A30-3D1F-09CE-C3CAC040B851}"/>
                  </a:ext>
                </a:extLst>
              </p:cNvPr>
              <p:cNvSpPr/>
              <p:nvPr/>
            </p:nvSpPr>
            <p:spPr>
              <a:xfrm>
                <a:off x="2240443" y="139051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9" name="object 148">
                <a:extLst>
                  <a:ext uri="{FF2B5EF4-FFF2-40B4-BE49-F238E27FC236}">
                    <a16:creationId xmlns:a16="http://schemas.microsoft.com/office/drawing/2014/main" id="{FC588118-5F2D-F144-C459-BEDC67AF62D0}"/>
                  </a:ext>
                </a:extLst>
              </p:cNvPr>
              <p:cNvSpPr/>
              <p:nvPr/>
            </p:nvSpPr>
            <p:spPr>
              <a:xfrm>
                <a:off x="797851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0" name="object 149">
                <a:extLst>
                  <a:ext uri="{FF2B5EF4-FFF2-40B4-BE49-F238E27FC236}">
                    <a16:creationId xmlns:a16="http://schemas.microsoft.com/office/drawing/2014/main" id="{C894CE73-F9ED-9D22-ACDD-49C12EA81BB7}"/>
                  </a:ext>
                </a:extLst>
              </p:cNvPr>
              <p:cNvSpPr/>
              <p:nvPr/>
            </p:nvSpPr>
            <p:spPr>
              <a:xfrm>
                <a:off x="797851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1" name="object 150">
                <a:extLst>
                  <a:ext uri="{FF2B5EF4-FFF2-40B4-BE49-F238E27FC236}">
                    <a16:creationId xmlns:a16="http://schemas.microsoft.com/office/drawing/2014/main" id="{BED4E1A5-9BA4-2494-EDD4-2492DD9EE3A4}"/>
                  </a:ext>
                </a:extLst>
              </p:cNvPr>
              <p:cNvSpPr/>
              <p:nvPr/>
            </p:nvSpPr>
            <p:spPr>
              <a:xfrm>
                <a:off x="1003929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2" name="object 151">
                <a:extLst>
                  <a:ext uri="{FF2B5EF4-FFF2-40B4-BE49-F238E27FC236}">
                    <a16:creationId xmlns:a16="http://schemas.microsoft.com/office/drawing/2014/main" id="{069E5018-4B04-1FAF-7B6F-21DB8527EC34}"/>
                  </a:ext>
                </a:extLst>
              </p:cNvPr>
              <p:cNvSpPr/>
              <p:nvPr/>
            </p:nvSpPr>
            <p:spPr>
              <a:xfrm>
                <a:off x="1003929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3" name="object 152">
                <a:extLst>
                  <a:ext uri="{FF2B5EF4-FFF2-40B4-BE49-F238E27FC236}">
                    <a16:creationId xmlns:a16="http://schemas.microsoft.com/office/drawing/2014/main" id="{95A486E3-85D0-7263-1A29-8EDDC7658C41}"/>
                  </a:ext>
                </a:extLst>
              </p:cNvPr>
              <p:cNvSpPr/>
              <p:nvPr/>
            </p:nvSpPr>
            <p:spPr>
              <a:xfrm>
                <a:off x="1210025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4" name="object 153">
                <a:extLst>
                  <a:ext uri="{FF2B5EF4-FFF2-40B4-BE49-F238E27FC236}">
                    <a16:creationId xmlns:a16="http://schemas.microsoft.com/office/drawing/2014/main" id="{F186C9B4-086E-DE07-F4E7-5B870505B209}"/>
                  </a:ext>
                </a:extLst>
              </p:cNvPr>
              <p:cNvSpPr/>
              <p:nvPr/>
            </p:nvSpPr>
            <p:spPr>
              <a:xfrm>
                <a:off x="1210025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5" name="object 154">
                <a:extLst>
                  <a:ext uri="{FF2B5EF4-FFF2-40B4-BE49-F238E27FC236}">
                    <a16:creationId xmlns:a16="http://schemas.microsoft.com/office/drawing/2014/main" id="{6159A9B0-C8FF-9EA4-D14C-1EF0E6E1B883}"/>
                  </a:ext>
                </a:extLst>
              </p:cNvPr>
              <p:cNvSpPr/>
              <p:nvPr/>
            </p:nvSpPr>
            <p:spPr>
              <a:xfrm>
                <a:off x="1416103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6" name="object 155">
                <a:extLst>
                  <a:ext uri="{FF2B5EF4-FFF2-40B4-BE49-F238E27FC236}">
                    <a16:creationId xmlns:a16="http://schemas.microsoft.com/office/drawing/2014/main" id="{E355C472-8FFB-6BDC-7342-7BCC714A06AB}"/>
                  </a:ext>
                </a:extLst>
              </p:cNvPr>
              <p:cNvSpPr/>
              <p:nvPr/>
            </p:nvSpPr>
            <p:spPr>
              <a:xfrm>
                <a:off x="1416102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7" name="object 156">
                <a:extLst>
                  <a:ext uri="{FF2B5EF4-FFF2-40B4-BE49-F238E27FC236}">
                    <a16:creationId xmlns:a16="http://schemas.microsoft.com/office/drawing/2014/main" id="{FCD14B5C-28C2-1384-F861-A038AB0BBAA3}"/>
                  </a:ext>
                </a:extLst>
              </p:cNvPr>
              <p:cNvSpPr/>
              <p:nvPr/>
            </p:nvSpPr>
            <p:spPr>
              <a:xfrm>
                <a:off x="1622198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8" name="object 157">
                <a:extLst>
                  <a:ext uri="{FF2B5EF4-FFF2-40B4-BE49-F238E27FC236}">
                    <a16:creationId xmlns:a16="http://schemas.microsoft.com/office/drawing/2014/main" id="{F984F460-D739-C787-DA44-D0318069965F}"/>
                  </a:ext>
                </a:extLst>
              </p:cNvPr>
              <p:cNvSpPr/>
              <p:nvPr/>
            </p:nvSpPr>
            <p:spPr>
              <a:xfrm>
                <a:off x="1622198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9" name="object 158">
                <a:extLst>
                  <a:ext uri="{FF2B5EF4-FFF2-40B4-BE49-F238E27FC236}">
                    <a16:creationId xmlns:a16="http://schemas.microsoft.com/office/drawing/2014/main" id="{850CE761-BD69-AE72-221C-9DAEE83B97E5}"/>
                  </a:ext>
                </a:extLst>
              </p:cNvPr>
              <p:cNvSpPr/>
              <p:nvPr/>
            </p:nvSpPr>
            <p:spPr>
              <a:xfrm>
                <a:off x="1828270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0" name="object 159">
                <a:extLst>
                  <a:ext uri="{FF2B5EF4-FFF2-40B4-BE49-F238E27FC236}">
                    <a16:creationId xmlns:a16="http://schemas.microsoft.com/office/drawing/2014/main" id="{B182B831-395E-ED5E-6956-922AB1C093EB}"/>
                  </a:ext>
                </a:extLst>
              </p:cNvPr>
              <p:cNvSpPr/>
              <p:nvPr/>
            </p:nvSpPr>
            <p:spPr>
              <a:xfrm>
                <a:off x="1828270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1" name="object 160">
                <a:extLst>
                  <a:ext uri="{FF2B5EF4-FFF2-40B4-BE49-F238E27FC236}">
                    <a16:creationId xmlns:a16="http://schemas.microsoft.com/office/drawing/2014/main" id="{B3780175-A946-DEE8-DD61-FA075FB3AEE6}"/>
                  </a:ext>
                </a:extLst>
              </p:cNvPr>
              <p:cNvSpPr/>
              <p:nvPr/>
            </p:nvSpPr>
            <p:spPr>
              <a:xfrm>
                <a:off x="2034348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2" name="object 161">
                <a:extLst>
                  <a:ext uri="{FF2B5EF4-FFF2-40B4-BE49-F238E27FC236}">
                    <a16:creationId xmlns:a16="http://schemas.microsoft.com/office/drawing/2014/main" id="{90405422-1EE3-0963-435E-5CCF7E4AE872}"/>
                  </a:ext>
                </a:extLst>
              </p:cNvPr>
              <p:cNvSpPr/>
              <p:nvPr/>
            </p:nvSpPr>
            <p:spPr>
              <a:xfrm>
                <a:off x="2034348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3" name="object 162">
                <a:extLst>
                  <a:ext uri="{FF2B5EF4-FFF2-40B4-BE49-F238E27FC236}">
                    <a16:creationId xmlns:a16="http://schemas.microsoft.com/office/drawing/2014/main" id="{0F55704C-3682-274A-9681-1356C079EC91}"/>
                  </a:ext>
                </a:extLst>
              </p:cNvPr>
              <p:cNvSpPr/>
              <p:nvPr/>
            </p:nvSpPr>
            <p:spPr>
              <a:xfrm>
                <a:off x="2240443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4" name="object 163">
                <a:extLst>
                  <a:ext uri="{FF2B5EF4-FFF2-40B4-BE49-F238E27FC236}">
                    <a16:creationId xmlns:a16="http://schemas.microsoft.com/office/drawing/2014/main" id="{332832A2-82CD-80AB-1AD7-D5DF31114917}"/>
                  </a:ext>
                </a:extLst>
              </p:cNvPr>
              <p:cNvSpPr/>
              <p:nvPr/>
            </p:nvSpPr>
            <p:spPr>
              <a:xfrm>
                <a:off x="2240443" y="1596584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5" name="object 164">
                <a:extLst>
                  <a:ext uri="{FF2B5EF4-FFF2-40B4-BE49-F238E27FC236}">
                    <a16:creationId xmlns:a16="http://schemas.microsoft.com/office/drawing/2014/main" id="{1965CA89-07F8-A6E2-3CD6-575ED06CE2A6}"/>
                  </a:ext>
                </a:extLst>
              </p:cNvPr>
              <p:cNvSpPr/>
              <p:nvPr/>
            </p:nvSpPr>
            <p:spPr>
              <a:xfrm>
                <a:off x="797851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6" name="object 165">
                <a:extLst>
                  <a:ext uri="{FF2B5EF4-FFF2-40B4-BE49-F238E27FC236}">
                    <a16:creationId xmlns:a16="http://schemas.microsoft.com/office/drawing/2014/main" id="{6A1D7CDD-1465-28FA-E65C-084F1BEB610B}"/>
                  </a:ext>
                </a:extLst>
              </p:cNvPr>
              <p:cNvSpPr/>
              <p:nvPr/>
            </p:nvSpPr>
            <p:spPr>
              <a:xfrm>
                <a:off x="797851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7" name="object 166">
                <a:extLst>
                  <a:ext uri="{FF2B5EF4-FFF2-40B4-BE49-F238E27FC236}">
                    <a16:creationId xmlns:a16="http://schemas.microsoft.com/office/drawing/2014/main" id="{261F000D-F19D-7FC1-183D-587D7B1541A1}"/>
                  </a:ext>
                </a:extLst>
              </p:cNvPr>
              <p:cNvSpPr/>
              <p:nvPr/>
            </p:nvSpPr>
            <p:spPr>
              <a:xfrm>
                <a:off x="1003929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8" name="object 167">
                <a:extLst>
                  <a:ext uri="{FF2B5EF4-FFF2-40B4-BE49-F238E27FC236}">
                    <a16:creationId xmlns:a16="http://schemas.microsoft.com/office/drawing/2014/main" id="{FCBC9DDE-744D-9306-956A-CAFF280906AF}"/>
                  </a:ext>
                </a:extLst>
              </p:cNvPr>
              <p:cNvSpPr/>
              <p:nvPr/>
            </p:nvSpPr>
            <p:spPr>
              <a:xfrm>
                <a:off x="1003929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9" name="object 168">
                <a:extLst>
                  <a:ext uri="{FF2B5EF4-FFF2-40B4-BE49-F238E27FC236}">
                    <a16:creationId xmlns:a16="http://schemas.microsoft.com/office/drawing/2014/main" id="{CA7CEE18-C1D6-0485-9A57-FEAA17D3BD52}"/>
                  </a:ext>
                </a:extLst>
              </p:cNvPr>
              <p:cNvSpPr/>
              <p:nvPr/>
            </p:nvSpPr>
            <p:spPr>
              <a:xfrm>
                <a:off x="1210025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0" name="object 169">
                <a:extLst>
                  <a:ext uri="{FF2B5EF4-FFF2-40B4-BE49-F238E27FC236}">
                    <a16:creationId xmlns:a16="http://schemas.microsoft.com/office/drawing/2014/main" id="{BA3BFCF5-881D-81A5-D596-8499C65B63C9}"/>
                  </a:ext>
                </a:extLst>
              </p:cNvPr>
              <p:cNvSpPr/>
              <p:nvPr/>
            </p:nvSpPr>
            <p:spPr>
              <a:xfrm>
                <a:off x="1210025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1" name="object 170">
                <a:extLst>
                  <a:ext uri="{FF2B5EF4-FFF2-40B4-BE49-F238E27FC236}">
                    <a16:creationId xmlns:a16="http://schemas.microsoft.com/office/drawing/2014/main" id="{8DDCDBE2-2B0F-A795-4C8D-15B1D6AA5BA9}"/>
                  </a:ext>
                </a:extLst>
              </p:cNvPr>
              <p:cNvSpPr/>
              <p:nvPr/>
            </p:nvSpPr>
            <p:spPr>
              <a:xfrm>
                <a:off x="1416103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2" name="object 171">
                <a:extLst>
                  <a:ext uri="{FF2B5EF4-FFF2-40B4-BE49-F238E27FC236}">
                    <a16:creationId xmlns:a16="http://schemas.microsoft.com/office/drawing/2014/main" id="{C6D41FB6-8BEE-698A-E57B-D68994D5CF3C}"/>
                  </a:ext>
                </a:extLst>
              </p:cNvPr>
              <p:cNvSpPr/>
              <p:nvPr/>
            </p:nvSpPr>
            <p:spPr>
              <a:xfrm>
                <a:off x="1416102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3" name="object 172">
                <a:extLst>
                  <a:ext uri="{FF2B5EF4-FFF2-40B4-BE49-F238E27FC236}">
                    <a16:creationId xmlns:a16="http://schemas.microsoft.com/office/drawing/2014/main" id="{3286A6AB-C3F3-2D49-D447-4C7EBDEA61E0}"/>
                  </a:ext>
                </a:extLst>
              </p:cNvPr>
              <p:cNvSpPr/>
              <p:nvPr/>
            </p:nvSpPr>
            <p:spPr>
              <a:xfrm>
                <a:off x="1622198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4" name="object 173">
                <a:extLst>
                  <a:ext uri="{FF2B5EF4-FFF2-40B4-BE49-F238E27FC236}">
                    <a16:creationId xmlns:a16="http://schemas.microsoft.com/office/drawing/2014/main" id="{EA9844DA-7818-426B-D5DD-03144A25BD20}"/>
                  </a:ext>
                </a:extLst>
              </p:cNvPr>
              <p:cNvSpPr/>
              <p:nvPr/>
            </p:nvSpPr>
            <p:spPr>
              <a:xfrm>
                <a:off x="1622198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5" name="object 174">
                <a:extLst>
                  <a:ext uri="{FF2B5EF4-FFF2-40B4-BE49-F238E27FC236}">
                    <a16:creationId xmlns:a16="http://schemas.microsoft.com/office/drawing/2014/main" id="{F7245C3A-2A1F-9E87-0825-1A0997A508FB}"/>
                  </a:ext>
                </a:extLst>
              </p:cNvPr>
              <p:cNvSpPr/>
              <p:nvPr/>
            </p:nvSpPr>
            <p:spPr>
              <a:xfrm>
                <a:off x="1828270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6" name="object 175">
                <a:extLst>
                  <a:ext uri="{FF2B5EF4-FFF2-40B4-BE49-F238E27FC236}">
                    <a16:creationId xmlns:a16="http://schemas.microsoft.com/office/drawing/2014/main" id="{A80006D3-7C72-63CF-1616-9F7C173BECFA}"/>
                  </a:ext>
                </a:extLst>
              </p:cNvPr>
              <p:cNvSpPr/>
              <p:nvPr/>
            </p:nvSpPr>
            <p:spPr>
              <a:xfrm>
                <a:off x="1828270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7" name="object 176">
                <a:extLst>
                  <a:ext uri="{FF2B5EF4-FFF2-40B4-BE49-F238E27FC236}">
                    <a16:creationId xmlns:a16="http://schemas.microsoft.com/office/drawing/2014/main" id="{22C3F6B8-BDA3-5D94-A8EA-D5A46CFA7AC4}"/>
                  </a:ext>
                </a:extLst>
              </p:cNvPr>
              <p:cNvSpPr/>
              <p:nvPr/>
            </p:nvSpPr>
            <p:spPr>
              <a:xfrm>
                <a:off x="2034348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8" name="object 177">
                <a:extLst>
                  <a:ext uri="{FF2B5EF4-FFF2-40B4-BE49-F238E27FC236}">
                    <a16:creationId xmlns:a16="http://schemas.microsoft.com/office/drawing/2014/main" id="{8993BCC7-03CD-D37C-52B3-2FB271D0A997}"/>
                  </a:ext>
                </a:extLst>
              </p:cNvPr>
              <p:cNvSpPr/>
              <p:nvPr/>
            </p:nvSpPr>
            <p:spPr>
              <a:xfrm>
                <a:off x="2034348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9" name="object 178">
                <a:extLst>
                  <a:ext uri="{FF2B5EF4-FFF2-40B4-BE49-F238E27FC236}">
                    <a16:creationId xmlns:a16="http://schemas.microsoft.com/office/drawing/2014/main" id="{11D88B78-0462-C7CC-06A1-632806EE1A63}"/>
                  </a:ext>
                </a:extLst>
              </p:cNvPr>
              <p:cNvSpPr/>
              <p:nvPr/>
            </p:nvSpPr>
            <p:spPr>
              <a:xfrm>
                <a:off x="2240443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0" name="object 179">
                <a:extLst>
                  <a:ext uri="{FF2B5EF4-FFF2-40B4-BE49-F238E27FC236}">
                    <a16:creationId xmlns:a16="http://schemas.microsoft.com/office/drawing/2014/main" id="{ACFD1AD6-7FC4-905E-5DE7-9C178E808262}"/>
                  </a:ext>
                </a:extLst>
              </p:cNvPr>
              <p:cNvSpPr/>
              <p:nvPr/>
            </p:nvSpPr>
            <p:spPr>
              <a:xfrm>
                <a:off x="2240443" y="1802662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1" name="object 180">
                <a:extLst>
                  <a:ext uri="{FF2B5EF4-FFF2-40B4-BE49-F238E27FC236}">
                    <a16:creationId xmlns:a16="http://schemas.microsoft.com/office/drawing/2014/main" id="{F000873C-48E0-7722-55F2-5844EE3CEE86}"/>
                  </a:ext>
                </a:extLst>
              </p:cNvPr>
              <p:cNvSpPr/>
              <p:nvPr/>
            </p:nvSpPr>
            <p:spPr>
              <a:xfrm>
                <a:off x="797851" y="2008763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2" name="object 181">
                <a:extLst>
                  <a:ext uri="{FF2B5EF4-FFF2-40B4-BE49-F238E27FC236}">
                    <a16:creationId xmlns:a16="http://schemas.microsoft.com/office/drawing/2014/main" id="{2DE975DC-9B19-7898-CFBE-277BDEBA6DAF}"/>
                  </a:ext>
                </a:extLst>
              </p:cNvPr>
              <p:cNvSpPr/>
              <p:nvPr/>
            </p:nvSpPr>
            <p:spPr>
              <a:xfrm>
                <a:off x="797851" y="2008758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3" name="object 182">
                <a:extLst>
                  <a:ext uri="{FF2B5EF4-FFF2-40B4-BE49-F238E27FC236}">
                    <a16:creationId xmlns:a16="http://schemas.microsoft.com/office/drawing/2014/main" id="{3E2CF790-4E8E-87BF-0DC6-12B3FD4D5662}"/>
                  </a:ext>
                </a:extLst>
              </p:cNvPr>
              <p:cNvSpPr/>
              <p:nvPr/>
            </p:nvSpPr>
            <p:spPr>
              <a:xfrm>
                <a:off x="1003929" y="2008763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4" name="object 183">
                <a:extLst>
                  <a:ext uri="{FF2B5EF4-FFF2-40B4-BE49-F238E27FC236}">
                    <a16:creationId xmlns:a16="http://schemas.microsoft.com/office/drawing/2014/main" id="{E1A02DB0-0D63-CC54-1F5A-1649982F956A}"/>
                  </a:ext>
                </a:extLst>
              </p:cNvPr>
              <p:cNvSpPr/>
              <p:nvPr/>
            </p:nvSpPr>
            <p:spPr>
              <a:xfrm>
                <a:off x="1003929" y="2008758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5" name="object 184">
                <a:extLst>
                  <a:ext uri="{FF2B5EF4-FFF2-40B4-BE49-F238E27FC236}">
                    <a16:creationId xmlns:a16="http://schemas.microsoft.com/office/drawing/2014/main" id="{C40F43AE-B6C1-28AB-EB9C-49620589454A}"/>
                  </a:ext>
                </a:extLst>
              </p:cNvPr>
              <p:cNvSpPr/>
              <p:nvPr/>
            </p:nvSpPr>
            <p:spPr>
              <a:xfrm>
                <a:off x="1210025" y="2008763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6" name="object 185">
                <a:extLst>
                  <a:ext uri="{FF2B5EF4-FFF2-40B4-BE49-F238E27FC236}">
                    <a16:creationId xmlns:a16="http://schemas.microsoft.com/office/drawing/2014/main" id="{268F06A8-2025-EC69-3A90-CFE43439D021}"/>
                  </a:ext>
                </a:extLst>
              </p:cNvPr>
              <p:cNvSpPr/>
              <p:nvPr/>
            </p:nvSpPr>
            <p:spPr>
              <a:xfrm>
                <a:off x="1210025" y="2008758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7" name="object 186">
                <a:extLst>
                  <a:ext uri="{FF2B5EF4-FFF2-40B4-BE49-F238E27FC236}">
                    <a16:creationId xmlns:a16="http://schemas.microsoft.com/office/drawing/2014/main" id="{B7B56AB1-7539-8690-C88A-B147A5A3893C}"/>
                  </a:ext>
                </a:extLst>
              </p:cNvPr>
              <p:cNvSpPr/>
              <p:nvPr/>
            </p:nvSpPr>
            <p:spPr>
              <a:xfrm>
                <a:off x="1416103" y="2008763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8" name="object 187">
                <a:extLst>
                  <a:ext uri="{FF2B5EF4-FFF2-40B4-BE49-F238E27FC236}">
                    <a16:creationId xmlns:a16="http://schemas.microsoft.com/office/drawing/2014/main" id="{6A690756-EBB6-41EF-1467-CC6E5B4CD470}"/>
                  </a:ext>
                </a:extLst>
              </p:cNvPr>
              <p:cNvSpPr/>
              <p:nvPr/>
            </p:nvSpPr>
            <p:spPr>
              <a:xfrm>
                <a:off x="1416102" y="2008758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9" name="object 188">
                <a:extLst>
                  <a:ext uri="{FF2B5EF4-FFF2-40B4-BE49-F238E27FC236}">
                    <a16:creationId xmlns:a16="http://schemas.microsoft.com/office/drawing/2014/main" id="{C38AD428-CB53-F01D-F414-9963DA3EB133}"/>
                  </a:ext>
                </a:extLst>
              </p:cNvPr>
              <p:cNvSpPr/>
              <p:nvPr/>
            </p:nvSpPr>
            <p:spPr>
              <a:xfrm>
                <a:off x="1622198" y="2008763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0" name="object 189">
                <a:extLst>
                  <a:ext uri="{FF2B5EF4-FFF2-40B4-BE49-F238E27FC236}">
                    <a16:creationId xmlns:a16="http://schemas.microsoft.com/office/drawing/2014/main" id="{106C3AD5-F202-A50D-4926-62D14108F4DC}"/>
                  </a:ext>
                </a:extLst>
              </p:cNvPr>
              <p:cNvSpPr/>
              <p:nvPr/>
            </p:nvSpPr>
            <p:spPr>
              <a:xfrm>
                <a:off x="1622198" y="2008758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1" name="object 190">
                <a:extLst>
                  <a:ext uri="{FF2B5EF4-FFF2-40B4-BE49-F238E27FC236}">
                    <a16:creationId xmlns:a16="http://schemas.microsoft.com/office/drawing/2014/main" id="{1176B545-8BB6-BBDC-4091-5089770BD3EA}"/>
                  </a:ext>
                </a:extLst>
              </p:cNvPr>
              <p:cNvSpPr/>
              <p:nvPr/>
            </p:nvSpPr>
            <p:spPr>
              <a:xfrm>
                <a:off x="1828270" y="2008763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2" name="object 191">
                <a:extLst>
                  <a:ext uri="{FF2B5EF4-FFF2-40B4-BE49-F238E27FC236}">
                    <a16:creationId xmlns:a16="http://schemas.microsoft.com/office/drawing/2014/main" id="{7CC1F002-BCB3-BC60-1765-19E47AB43B4E}"/>
                  </a:ext>
                </a:extLst>
              </p:cNvPr>
              <p:cNvSpPr/>
              <p:nvPr/>
            </p:nvSpPr>
            <p:spPr>
              <a:xfrm>
                <a:off x="1828270" y="2008758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3" name="object 192">
                <a:extLst>
                  <a:ext uri="{FF2B5EF4-FFF2-40B4-BE49-F238E27FC236}">
                    <a16:creationId xmlns:a16="http://schemas.microsoft.com/office/drawing/2014/main" id="{62F0C431-CE33-B78E-DB48-49E235520B9F}"/>
                  </a:ext>
                </a:extLst>
              </p:cNvPr>
              <p:cNvSpPr/>
              <p:nvPr/>
            </p:nvSpPr>
            <p:spPr>
              <a:xfrm>
                <a:off x="2034348" y="2008763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4" name="object 193">
                <a:extLst>
                  <a:ext uri="{FF2B5EF4-FFF2-40B4-BE49-F238E27FC236}">
                    <a16:creationId xmlns:a16="http://schemas.microsoft.com/office/drawing/2014/main" id="{1CA051EE-8E88-CB97-840A-84B0EC95A765}"/>
                  </a:ext>
                </a:extLst>
              </p:cNvPr>
              <p:cNvSpPr/>
              <p:nvPr/>
            </p:nvSpPr>
            <p:spPr>
              <a:xfrm>
                <a:off x="2034348" y="2008758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5" name="object 194">
                <a:extLst>
                  <a:ext uri="{FF2B5EF4-FFF2-40B4-BE49-F238E27FC236}">
                    <a16:creationId xmlns:a16="http://schemas.microsoft.com/office/drawing/2014/main" id="{717D1ECE-6891-05B2-5CBA-02CBAAFC9211}"/>
                  </a:ext>
                </a:extLst>
              </p:cNvPr>
              <p:cNvSpPr/>
              <p:nvPr/>
            </p:nvSpPr>
            <p:spPr>
              <a:xfrm>
                <a:off x="2240443" y="2008763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206083" y="0"/>
                    </a:moveTo>
                    <a:lnTo>
                      <a:pt x="0" y="0"/>
                    </a:lnTo>
                    <a:lnTo>
                      <a:pt x="0" y="206083"/>
                    </a:lnTo>
                    <a:lnTo>
                      <a:pt x="206083" y="206083"/>
                    </a:lnTo>
                    <a:lnTo>
                      <a:pt x="20608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6" name="object 195">
                <a:extLst>
                  <a:ext uri="{FF2B5EF4-FFF2-40B4-BE49-F238E27FC236}">
                    <a16:creationId xmlns:a16="http://schemas.microsoft.com/office/drawing/2014/main" id="{4DECBC89-91F9-5F94-509B-D4C519EAD81E}"/>
                  </a:ext>
                </a:extLst>
              </p:cNvPr>
              <p:cNvSpPr/>
              <p:nvPr/>
            </p:nvSpPr>
            <p:spPr>
              <a:xfrm>
                <a:off x="2240443" y="2008758"/>
                <a:ext cx="206375" cy="206375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206375">
                    <a:moveTo>
                      <a:pt x="0" y="0"/>
                    </a:moveTo>
                    <a:lnTo>
                      <a:pt x="206083" y="0"/>
                    </a:lnTo>
                    <a:lnTo>
                      <a:pt x="206083" y="206083"/>
                    </a:lnTo>
                    <a:lnTo>
                      <a:pt x="0" y="206083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7" name="object 196">
                <a:extLst>
                  <a:ext uri="{FF2B5EF4-FFF2-40B4-BE49-F238E27FC236}">
                    <a16:creationId xmlns:a16="http://schemas.microsoft.com/office/drawing/2014/main" id="{3A10ABE3-CA64-286A-4A83-78592CB30BC1}"/>
                  </a:ext>
                </a:extLst>
              </p:cNvPr>
              <p:cNvSpPr/>
              <p:nvPr/>
            </p:nvSpPr>
            <p:spPr>
              <a:xfrm>
                <a:off x="2446524" y="566166"/>
                <a:ext cx="0" cy="1649095"/>
              </a:xfrm>
              <a:custGeom>
                <a:avLst/>
                <a:gdLst/>
                <a:ahLst/>
                <a:cxnLst/>
                <a:rect l="l" t="t" r="r" b="b"/>
                <a:pathLst>
                  <a:path h="1649095">
                    <a:moveTo>
                      <a:pt x="0" y="0"/>
                    </a:moveTo>
                    <a:lnTo>
                      <a:pt x="0" y="1648669"/>
                    </a:lnTo>
                  </a:path>
                </a:pathLst>
              </a:custGeom>
              <a:ln w="580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8" name="object 197">
                <a:extLst>
                  <a:ext uri="{FF2B5EF4-FFF2-40B4-BE49-F238E27FC236}">
                    <a16:creationId xmlns:a16="http://schemas.microsoft.com/office/drawing/2014/main" id="{211E4BEC-1789-2244-4F63-06A1B3F19569}"/>
                  </a:ext>
                </a:extLst>
              </p:cNvPr>
              <p:cNvSpPr/>
              <p:nvPr/>
            </p:nvSpPr>
            <p:spPr>
              <a:xfrm>
                <a:off x="797851" y="566166"/>
                <a:ext cx="0" cy="1649095"/>
              </a:xfrm>
              <a:custGeom>
                <a:avLst/>
                <a:gdLst/>
                <a:ahLst/>
                <a:cxnLst/>
                <a:rect l="l" t="t" r="r" b="b"/>
                <a:pathLst>
                  <a:path h="1649095">
                    <a:moveTo>
                      <a:pt x="0" y="0"/>
                    </a:moveTo>
                    <a:lnTo>
                      <a:pt x="0" y="1648669"/>
                    </a:lnTo>
                  </a:path>
                </a:pathLst>
              </a:custGeom>
              <a:ln w="580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9" name="object 198">
                <a:extLst>
                  <a:ext uri="{FF2B5EF4-FFF2-40B4-BE49-F238E27FC236}">
                    <a16:creationId xmlns:a16="http://schemas.microsoft.com/office/drawing/2014/main" id="{215D5C9A-16A9-C79E-CAA3-57910F0FF4EE}"/>
                  </a:ext>
                </a:extLst>
              </p:cNvPr>
              <p:cNvSpPr/>
              <p:nvPr/>
            </p:nvSpPr>
            <p:spPr>
              <a:xfrm>
                <a:off x="797851" y="2214837"/>
                <a:ext cx="16490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49095">
                    <a:moveTo>
                      <a:pt x="1648669" y="0"/>
                    </a:moveTo>
                    <a:lnTo>
                      <a:pt x="0" y="0"/>
                    </a:lnTo>
                  </a:path>
                </a:pathLst>
              </a:custGeom>
              <a:ln w="580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90" name="object 199">
                <a:extLst>
                  <a:ext uri="{FF2B5EF4-FFF2-40B4-BE49-F238E27FC236}">
                    <a16:creationId xmlns:a16="http://schemas.microsoft.com/office/drawing/2014/main" id="{D4A83C44-A4D5-BA09-E1CE-4A8571038BC2}"/>
                  </a:ext>
                </a:extLst>
              </p:cNvPr>
              <p:cNvSpPr/>
              <p:nvPr/>
            </p:nvSpPr>
            <p:spPr>
              <a:xfrm>
                <a:off x="797851" y="566165"/>
                <a:ext cx="16490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49095">
                    <a:moveTo>
                      <a:pt x="1648669" y="0"/>
                    </a:moveTo>
                    <a:lnTo>
                      <a:pt x="0" y="0"/>
                    </a:lnTo>
                  </a:path>
                </a:pathLst>
              </a:custGeom>
              <a:ln w="580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11" name="object 200">
              <a:extLst>
                <a:ext uri="{FF2B5EF4-FFF2-40B4-BE49-F238E27FC236}">
                  <a16:creationId xmlns:a16="http://schemas.microsoft.com/office/drawing/2014/main" id="{C2C42A48-FD34-9B63-EB35-0EE20FD5E24B}"/>
                </a:ext>
              </a:extLst>
            </p:cNvPr>
            <p:cNvSpPr txBox="1"/>
            <p:nvPr/>
          </p:nvSpPr>
          <p:spPr>
            <a:xfrm>
              <a:off x="1155262" y="2142121"/>
              <a:ext cx="442885" cy="248058"/>
            </a:xfrm>
            <a:prstGeom prst="rect">
              <a:avLst/>
            </a:prstGeom>
          </p:spPr>
          <p:txBody>
            <a:bodyPr vert="horz" wrap="square" lIns="0" tIns="36236" rIns="0" bIns="0" rtlCol="0">
              <a:spAutoFit/>
            </a:bodyPr>
            <a:lstStyle/>
            <a:p>
              <a:pPr marL="26841">
                <a:spcBef>
                  <a:spcPts val="285"/>
                </a:spcBef>
              </a:pPr>
              <a:r>
                <a:rPr sz="1374" spc="-42" dirty="0">
                  <a:latin typeface="Arial"/>
                  <a:cs typeface="Arial"/>
                </a:rPr>
                <a:t>Start</a:t>
              </a:r>
              <a:endParaRPr sz="1374">
                <a:latin typeface="Arial"/>
                <a:cs typeface="Arial"/>
              </a:endParaRPr>
            </a:p>
          </p:txBody>
        </p:sp>
        <p:sp>
          <p:nvSpPr>
            <p:cNvPr id="212" name="object 201">
              <a:extLst>
                <a:ext uri="{FF2B5EF4-FFF2-40B4-BE49-F238E27FC236}">
                  <a16:creationId xmlns:a16="http://schemas.microsoft.com/office/drawing/2014/main" id="{CD85A712-FBAE-7997-7C23-2EB25C070950}"/>
                </a:ext>
              </a:extLst>
            </p:cNvPr>
            <p:cNvSpPr txBox="1"/>
            <p:nvPr/>
          </p:nvSpPr>
          <p:spPr>
            <a:xfrm>
              <a:off x="5240234" y="3908595"/>
              <a:ext cx="442885" cy="248058"/>
            </a:xfrm>
            <a:prstGeom prst="rect">
              <a:avLst/>
            </a:prstGeom>
          </p:spPr>
          <p:txBody>
            <a:bodyPr vert="horz" wrap="square" lIns="0" tIns="36236" rIns="0" bIns="0" rtlCol="0">
              <a:spAutoFit/>
            </a:bodyPr>
            <a:lstStyle/>
            <a:p>
              <a:pPr marL="26841">
                <a:spcBef>
                  <a:spcPts val="285"/>
                </a:spcBef>
              </a:pPr>
              <a:r>
                <a:rPr sz="1374" spc="-42" dirty="0">
                  <a:latin typeface="Arial"/>
                  <a:cs typeface="Arial"/>
                </a:rPr>
                <a:t>Goal</a:t>
              </a:r>
              <a:endParaRPr sz="1374">
                <a:latin typeface="Arial"/>
                <a:cs typeface="Arial"/>
              </a:endParaRPr>
            </a:p>
          </p:txBody>
        </p:sp>
        <p:grpSp>
          <p:nvGrpSpPr>
            <p:cNvPr id="213" name="object 202">
              <a:extLst>
                <a:ext uri="{FF2B5EF4-FFF2-40B4-BE49-F238E27FC236}">
                  <a16:creationId xmlns:a16="http://schemas.microsoft.com/office/drawing/2014/main" id="{FF9E1D53-2EC9-D19B-FA4D-38E75273E02E}"/>
                </a:ext>
              </a:extLst>
            </p:cNvPr>
            <p:cNvGrpSpPr/>
            <p:nvPr/>
          </p:nvGrpSpPr>
          <p:grpSpPr>
            <a:xfrm>
              <a:off x="1707719" y="1635114"/>
              <a:ext cx="3474628" cy="2622413"/>
              <a:chOff x="806593" y="773651"/>
              <a:chExt cx="1644014" cy="1240790"/>
            </a:xfrm>
          </p:grpSpPr>
          <p:sp>
            <p:nvSpPr>
              <p:cNvPr id="214" name="object 203">
                <a:extLst>
                  <a:ext uri="{FF2B5EF4-FFF2-40B4-BE49-F238E27FC236}">
                    <a16:creationId xmlns:a16="http://schemas.microsoft.com/office/drawing/2014/main" id="{173E7ADF-9C0D-C44B-52D3-7FEB785AD0B3}"/>
                  </a:ext>
                </a:extLst>
              </p:cNvPr>
              <p:cNvSpPr/>
              <p:nvPr/>
            </p:nvSpPr>
            <p:spPr>
              <a:xfrm>
                <a:off x="812397" y="1082739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3809">
                    <a:moveTo>
                      <a:pt x="0" y="0"/>
                    </a:moveTo>
                    <a:lnTo>
                      <a:pt x="119624" y="3534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 dirty="0"/>
              </a:p>
            </p:txBody>
          </p:sp>
          <p:sp>
            <p:nvSpPr>
              <p:cNvPr id="215" name="object 204">
                <a:extLst>
                  <a:ext uri="{FF2B5EF4-FFF2-40B4-BE49-F238E27FC236}">
                    <a16:creationId xmlns:a16="http://schemas.microsoft.com/office/drawing/2014/main" id="{0E486261-EDAB-34AB-D893-1F07D37E556D}"/>
                  </a:ext>
                </a:extLst>
              </p:cNvPr>
              <p:cNvSpPr/>
              <p:nvPr/>
            </p:nvSpPr>
            <p:spPr>
              <a:xfrm>
                <a:off x="931407" y="1065391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16" name="object 205">
                <a:extLst>
                  <a:ext uri="{FF2B5EF4-FFF2-40B4-BE49-F238E27FC236}">
                    <a16:creationId xmlns:a16="http://schemas.microsoft.com/office/drawing/2014/main" id="{0F7DF025-216C-7948-2143-AA8EA267E391}"/>
                  </a:ext>
                </a:extLst>
              </p:cNvPr>
              <p:cNvSpPr/>
              <p:nvPr/>
            </p:nvSpPr>
            <p:spPr>
              <a:xfrm>
                <a:off x="931407" y="1065391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56312" y="22531"/>
                    </a:moveTo>
                    <a:lnTo>
                      <a:pt x="1230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17" name="object 206">
                <a:extLst>
                  <a:ext uri="{FF2B5EF4-FFF2-40B4-BE49-F238E27FC236}">
                    <a16:creationId xmlns:a16="http://schemas.microsoft.com/office/drawing/2014/main" id="{E9EB3DC1-399D-8787-6DB5-52D17E541E2D}"/>
                  </a:ext>
                </a:extLst>
              </p:cNvPr>
              <p:cNvSpPr/>
              <p:nvPr/>
            </p:nvSpPr>
            <p:spPr>
              <a:xfrm>
                <a:off x="1230299" y="873788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3809">
                    <a:moveTo>
                      <a:pt x="0" y="0"/>
                    </a:moveTo>
                    <a:lnTo>
                      <a:pt x="11963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18" name="object 207">
                <a:extLst>
                  <a:ext uri="{FF2B5EF4-FFF2-40B4-BE49-F238E27FC236}">
                    <a16:creationId xmlns:a16="http://schemas.microsoft.com/office/drawing/2014/main" id="{6C4E008A-F966-C101-5468-4AB5156D3F41}"/>
                  </a:ext>
                </a:extLst>
              </p:cNvPr>
              <p:cNvSpPr/>
              <p:nvPr/>
            </p:nvSpPr>
            <p:spPr>
              <a:xfrm>
                <a:off x="1349311" y="856442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19" name="object 208">
                <a:extLst>
                  <a:ext uri="{FF2B5EF4-FFF2-40B4-BE49-F238E27FC236}">
                    <a16:creationId xmlns:a16="http://schemas.microsoft.com/office/drawing/2014/main" id="{FDCA1730-3F58-EAD5-79A6-9D191FAFE941}"/>
                  </a:ext>
                </a:extLst>
              </p:cNvPr>
              <p:cNvSpPr/>
              <p:nvPr/>
            </p:nvSpPr>
            <p:spPr>
              <a:xfrm>
                <a:off x="1349311" y="856442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56312" y="22531"/>
                    </a:moveTo>
                    <a:lnTo>
                      <a:pt x="1236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20" name="object 209">
                <a:extLst>
                  <a:ext uri="{FF2B5EF4-FFF2-40B4-BE49-F238E27FC236}">
                    <a16:creationId xmlns:a16="http://schemas.microsoft.com/office/drawing/2014/main" id="{4DF31AE0-4003-824D-1465-589D86433D91}"/>
                  </a:ext>
                </a:extLst>
              </p:cNvPr>
              <p:cNvSpPr/>
              <p:nvPr/>
            </p:nvSpPr>
            <p:spPr>
              <a:xfrm>
                <a:off x="1439250" y="873788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3809">
                    <a:moveTo>
                      <a:pt x="0" y="0"/>
                    </a:moveTo>
                    <a:lnTo>
                      <a:pt x="11963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21" name="object 210">
                <a:extLst>
                  <a:ext uri="{FF2B5EF4-FFF2-40B4-BE49-F238E27FC236}">
                    <a16:creationId xmlns:a16="http://schemas.microsoft.com/office/drawing/2014/main" id="{DD99B60D-BA4D-8BEF-EA15-92475D62CA2F}"/>
                  </a:ext>
                </a:extLst>
              </p:cNvPr>
              <p:cNvSpPr/>
              <p:nvPr/>
            </p:nvSpPr>
            <p:spPr>
              <a:xfrm>
                <a:off x="1558262" y="856442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22" name="object 211">
                <a:extLst>
                  <a:ext uri="{FF2B5EF4-FFF2-40B4-BE49-F238E27FC236}">
                    <a16:creationId xmlns:a16="http://schemas.microsoft.com/office/drawing/2014/main" id="{EDFB6CC1-9160-CBF5-D369-030CBB93E428}"/>
                  </a:ext>
                </a:extLst>
              </p:cNvPr>
              <p:cNvSpPr/>
              <p:nvPr/>
            </p:nvSpPr>
            <p:spPr>
              <a:xfrm>
                <a:off x="1558262" y="856442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56312" y="22531"/>
                    </a:moveTo>
                    <a:lnTo>
                      <a:pt x="1236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23" name="object 212">
                <a:extLst>
                  <a:ext uri="{FF2B5EF4-FFF2-40B4-BE49-F238E27FC236}">
                    <a16:creationId xmlns:a16="http://schemas.microsoft.com/office/drawing/2014/main" id="{F1B2C0F2-ED4B-C192-A3DD-F4097C7EA588}"/>
                  </a:ext>
                </a:extLst>
              </p:cNvPr>
              <p:cNvSpPr/>
              <p:nvPr/>
            </p:nvSpPr>
            <p:spPr>
              <a:xfrm>
                <a:off x="1648201" y="873788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3809">
                    <a:moveTo>
                      <a:pt x="0" y="0"/>
                    </a:moveTo>
                    <a:lnTo>
                      <a:pt x="11963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24" name="object 213">
                <a:extLst>
                  <a:ext uri="{FF2B5EF4-FFF2-40B4-BE49-F238E27FC236}">
                    <a16:creationId xmlns:a16="http://schemas.microsoft.com/office/drawing/2014/main" id="{2433C0DB-EC09-229D-8E4E-9B3C603B2243}"/>
                  </a:ext>
                </a:extLst>
              </p:cNvPr>
              <p:cNvSpPr/>
              <p:nvPr/>
            </p:nvSpPr>
            <p:spPr>
              <a:xfrm>
                <a:off x="1767213" y="856442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09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25" name="object 214">
                <a:extLst>
                  <a:ext uri="{FF2B5EF4-FFF2-40B4-BE49-F238E27FC236}">
                    <a16:creationId xmlns:a16="http://schemas.microsoft.com/office/drawing/2014/main" id="{363F96AE-98FE-925A-DDC5-5DB95F24216B}"/>
                  </a:ext>
                </a:extLst>
              </p:cNvPr>
              <p:cNvSpPr/>
              <p:nvPr/>
            </p:nvSpPr>
            <p:spPr>
              <a:xfrm>
                <a:off x="1767213" y="856442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09">
                    <a:moveTo>
                      <a:pt x="56312" y="22531"/>
                    </a:moveTo>
                    <a:lnTo>
                      <a:pt x="1236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26" name="object 215">
                <a:extLst>
                  <a:ext uri="{FF2B5EF4-FFF2-40B4-BE49-F238E27FC236}">
                    <a16:creationId xmlns:a16="http://schemas.microsoft.com/office/drawing/2014/main" id="{43BC019F-64D8-6010-B5D7-ED5AF462EA34}"/>
                  </a:ext>
                </a:extLst>
              </p:cNvPr>
              <p:cNvSpPr/>
              <p:nvPr/>
            </p:nvSpPr>
            <p:spPr>
              <a:xfrm>
                <a:off x="1857152" y="873788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3809">
                    <a:moveTo>
                      <a:pt x="0" y="0"/>
                    </a:moveTo>
                    <a:lnTo>
                      <a:pt x="11963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27" name="object 216">
                <a:extLst>
                  <a:ext uri="{FF2B5EF4-FFF2-40B4-BE49-F238E27FC236}">
                    <a16:creationId xmlns:a16="http://schemas.microsoft.com/office/drawing/2014/main" id="{77119DFB-456E-BCF6-44C8-7AF7581F564B}"/>
                  </a:ext>
                </a:extLst>
              </p:cNvPr>
              <p:cNvSpPr/>
              <p:nvPr/>
            </p:nvSpPr>
            <p:spPr>
              <a:xfrm>
                <a:off x="1976164" y="856442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09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28" name="object 217">
                <a:extLst>
                  <a:ext uri="{FF2B5EF4-FFF2-40B4-BE49-F238E27FC236}">
                    <a16:creationId xmlns:a16="http://schemas.microsoft.com/office/drawing/2014/main" id="{1802D0BC-1A85-F95F-B96E-F681D4A8DA43}"/>
                  </a:ext>
                </a:extLst>
              </p:cNvPr>
              <p:cNvSpPr/>
              <p:nvPr/>
            </p:nvSpPr>
            <p:spPr>
              <a:xfrm>
                <a:off x="1976164" y="856442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09">
                    <a:moveTo>
                      <a:pt x="56312" y="22531"/>
                    </a:moveTo>
                    <a:lnTo>
                      <a:pt x="1236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29" name="object 218">
                <a:extLst>
                  <a:ext uri="{FF2B5EF4-FFF2-40B4-BE49-F238E27FC236}">
                    <a16:creationId xmlns:a16="http://schemas.microsoft.com/office/drawing/2014/main" id="{E70C33EA-C2D7-F5BF-BF7F-4475ADD6BF25}"/>
                  </a:ext>
                </a:extLst>
              </p:cNvPr>
              <p:cNvSpPr/>
              <p:nvPr/>
            </p:nvSpPr>
            <p:spPr>
              <a:xfrm>
                <a:off x="2139483" y="988406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20015">
                    <a:moveTo>
                      <a:pt x="3540" y="0"/>
                    </a:moveTo>
                    <a:lnTo>
                      <a:pt x="0" y="11963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30" name="object 219">
                <a:extLst>
                  <a:ext uri="{FF2B5EF4-FFF2-40B4-BE49-F238E27FC236}">
                    <a16:creationId xmlns:a16="http://schemas.microsoft.com/office/drawing/2014/main" id="{24CED901-5E01-4F61-0C1E-69CD63EA8E99}"/>
                  </a:ext>
                </a:extLst>
              </p:cNvPr>
              <p:cNvSpPr/>
              <p:nvPr/>
            </p:nvSpPr>
            <p:spPr>
              <a:xfrm>
                <a:off x="2118597" y="1107418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5">
                    <a:moveTo>
                      <a:pt x="0" y="0"/>
                    </a:moveTo>
                    <a:lnTo>
                      <a:pt x="19240" y="56312"/>
                    </a:lnTo>
                    <a:lnTo>
                      <a:pt x="41772" y="1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31" name="object 220">
                <a:extLst>
                  <a:ext uri="{FF2B5EF4-FFF2-40B4-BE49-F238E27FC236}">
                    <a16:creationId xmlns:a16="http://schemas.microsoft.com/office/drawing/2014/main" id="{2E6D7E9A-016D-D747-0A38-FECDCA0F3DCE}"/>
                  </a:ext>
                </a:extLst>
              </p:cNvPr>
              <p:cNvSpPr/>
              <p:nvPr/>
            </p:nvSpPr>
            <p:spPr>
              <a:xfrm>
                <a:off x="2118597" y="1107418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5">
                    <a:moveTo>
                      <a:pt x="19240" y="56312"/>
                    </a:moveTo>
                    <a:lnTo>
                      <a:pt x="41772" y="1236"/>
                    </a:lnTo>
                    <a:lnTo>
                      <a:pt x="0" y="0"/>
                    </a:lnTo>
                    <a:lnTo>
                      <a:pt x="19240" y="56312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32" name="object 221">
                <a:extLst>
                  <a:ext uri="{FF2B5EF4-FFF2-40B4-BE49-F238E27FC236}">
                    <a16:creationId xmlns:a16="http://schemas.microsoft.com/office/drawing/2014/main" id="{C6D39D1A-79E1-36AE-21DA-7F7481FD4456}"/>
                  </a:ext>
                </a:extLst>
              </p:cNvPr>
              <p:cNvSpPr/>
              <p:nvPr/>
            </p:nvSpPr>
            <p:spPr>
              <a:xfrm>
                <a:off x="1930532" y="1197357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20015">
                    <a:moveTo>
                      <a:pt x="3540" y="0"/>
                    </a:moveTo>
                    <a:lnTo>
                      <a:pt x="0" y="119636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33" name="object 222">
                <a:extLst>
                  <a:ext uri="{FF2B5EF4-FFF2-40B4-BE49-F238E27FC236}">
                    <a16:creationId xmlns:a16="http://schemas.microsoft.com/office/drawing/2014/main" id="{C219DE7B-A82E-F456-9E38-35EA301CDD5B}"/>
                  </a:ext>
                </a:extLst>
              </p:cNvPr>
              <p:cNvSpPr/>
              <p:nvPr/>
            </p:nvSpPr>
            <p:spPr>
              <a:xfrm>
                <a:off x="1909646" y="1316375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5">
                    <a:moveTo>
                      <a:pt x="0" y="0"/>
                    </a:moveTo>
                    <a:lnTo>
                      <a:pt x="19240" y="56312"/>
                    </a:lnTo>
                    <a:lnTo>
                      <a:pt x="41772" y="1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34" name="object 223">
                <a:extLst>
                  <a:ext uri="{FF2B5EF4-FFF2-40B4-BE49-F238E27FC236}">
                    <a16:creationId xmlns:a16="http://schemas.microsoft.com/office/drawing/2014/main" id="{2A45B26F-1738-51FA-310E-A95BA58950F5}"/>
                  </a:ext>
                </a:extLst>
              </p:cNvPr>
              <p:cNvSpPr/>
              <p:nvPr/>
            </p:nvSpPr>
            <p:spPr>
              <a:xfrm>
                <a:off x="1909646" y="1316375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5">
                    <a:moveTo>
                      <a:pt x="19240" y="56312"/>
                    </a:moveTo>
                    <a:lnTo>
                      <a:pt x="41772" y="1236"/>
                    </a:lnTo>
                    <a:lnTo>
                      <a:pt x="0" y="0"/>
                    </a:lnTo>
                    <a:lnTo>
                      <a:pt x="19240" y="56312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35" name="object 224">
                <a:extLst>
                  <a:ext uri="{FF2B5EF4-FFF2-40B4-BE49-F238E27FC236}">
                    <a16:creationId xmlns:a16="http://schemas.microsoft.com/office/drawing/2014/main" id="{388B85C0-72DC-F3E3-22BB-4DE487A9E3AA}"/>
                  </a:ext>
                </a:extLst>
              </p:cNvPr>
              <p:cNvSpPr/>
              <p:nvPr/>
            </p:nvSpPr>
            <p:spPr>
              <a:xfrm>
                <a:off x="1924728" y="1406308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20015">
                    <a:moveTo>
                      <a:pt x="3540" y="0"/>
                    </a:moveTo>
                    <a:lnTo>
                      <a:pt x="0" y="119636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36" name="object 225">
                <a:extLst>
                  <a:ext uri="{FF2B5EF4-FFF2-40B4-BE49-F238E27FC236}">
                    <a16:creationId xmlns:a16="http://schemas.microsoft.com/office/drawing/2014/main" id="{6E84A293-B785-B3AF-67FF-0D8CAF80EBEA}"/>
                  </a:ext>
                </a:extLst>
              </p:cNvPr>
              <p:cNvSpPr/>
              <p:nvPr/>
            </p:nvSpPr>
            <p:spPr>
              <a:xfrm>
                <a:off x="1903842" y="1525326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5">
                    <a:moveTo>
                      <a:pt x="0" y="0"/>
                    </a:moveTo>
                    <a:lnTo>
                      <a:pt x="19240" y="56312"/>
                    </a:lnTo>
                    <a:lnTo>
                      <a:pt x="41772" y="1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37" name="object 226">
                <a:extLst>
                  <a:ext uri="{FF2B5EF4-FFF2-40B4-BE49-F238E27FC236}">
                    <a16:creationId xmlns:a16="http://schemas.microsoft.com/office/drawing/2014/main" id="{7FD562CA-1324-5D2A-114B-95B7A63C3B34}"/>
                  </a:ext>
                </a:extLst>
              </p:cNvPr>
              <p:cNvSpPr/>
              <p:nvPr/>
            </p:nvSpPr>
            <p:spPr>
              <a:xfrm>
                <a:off x="1903842" y="1525326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5">
                    <a:moveTo>
                      <a:pt x="19240" y="56312"/>
                    </a:moveTo>
                    <a:lnTo>
                      <a:pt x="41772" y="1236"/>
                    </a:lnTo>
                    <a:lnTo>
                      <a:pt x="0" y="0"/>
                    </a:lnTo>
                    <a:lnTo>
                      <a:pt x="19240" y="56312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38" name="object 227">
                <a:extLst>
                  <a:ext uri="{FF2B5EF4-FFF2-40B4-BE49-F238E27FC236}">
                    <a16:creationId xmlns:a16="http://schemas.microsoft.com/office/drawing/2014/main" id="{3B5D0D4A-1F9C-2B7B-C0DD-01C897923E4A}"/>
                  </a:ext>
                </a:extLst>
              </p:cNvPr>
              <p:cNvSpPr/>
              <p:nvPr/>
            </p:nvSpPr>
            <p:spPr>
              <a:xfrm>
                <a:off x="2139483" y="1615259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20014">
                    <a:moveTo>
                      <a:pt x="3540" y="0"/>
                    </a:moveTo>
                    <a:lnTo>
                      <a:pt x="0" y="119636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39" name="object 228">
                <a:extLst>
                  <a:ext uri="{FF2B5EF4-FFF2-40B4-BE49-F238E27FC236}">
                    <a16:creationId xmlns:a16="http://schemas.microsoft.com/office/drawing/2014/main" id="{C14E86AB-C427-B78B-0D3F-4952DE6D294C}"/>
                  </a:ext>
                </a:extLst>
              </p:cNvPr>
              <p:cNvSpPr/>
              <p:nvPr/>
            </p:nvSpPr>
            <p:spPr>
              <a:xfrm>
                <a:off x="2118597" y="1734277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4">
                    <a:moveTo>
                      <a:pt x="0" y="0"/>
                    </a:moveTo>
                    <a:lnTo>
                      <a:pt x="19240" y="56312"/>
                    </a:lnTo>
                    <a:lnTo>
                      <a:pt x="41772" y="1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0" name="object 229">
                <a:extLst>
                  <a:ext uri="{FF2B5EF4-FFF2-40B4-BE49-F238E27FC236}">
                    <a16:creationId xmlns:a16="http://schemas.microsoft.com/office/drawing/2014/main" id="{EE54938F-44EA-93F2-8A3D-58901CEC4A45}"/>
                  </a:ext>
                </a:extLst>
              </p:cNvPr>
              <p:cNvSpPr/>
              <p:nvPr/>
            </p:nvSpPr>
            <p:spPr>
              <a:xfrm>
                <a:off x="2118597" y="1734277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4">
                    <a:moveTo>
                      <a:pt x="19240" y="56312"/>
                    </a:moveTo>
                    <a:lnTo>
                      <a:pt x="41772" y="1236"/>
                    </a:lnTo>
                    <a:lnTo>
                      <a:pt x="0" y="0"/>
                    </a:lnTo>
                    <a:lnTo>
                      <a:pt x="19240" y="56312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1" name="object 230">
                <a:extLst>
                  <a:ext uri="{FF2B5EF4-FFF2-40B4-BE49-F238E27FC236}">
                    <a16:creationId xmlns:a16="http://schemas.microsoft.com/office/drawing/2014/main" id="{173D9086-639A-1CAC-655F-3F5576FC096B}"/>
                  </a:ext>
                </a:extLst>
              </p:cNvPr>
              <p:cNvSpPr/>
              <p:nvPr/>
            </p:nvSpPr>
            <p:spPr>
              <a:xfrm>
                <a:off x="2139483" y="779455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20015">
                    <a:moveTo>
                      <a:pt x="3540" y="0"/>
                    </a:moveTo>
                    <a:lnTo>
                      <a:pt x="0" y="119636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2" name="object 231">
                <a:extLst>
                  <a:ext uri="{FF2B5EF4-FFF2-40B4-BE49-F238E27FC236}">
                    <a16:creationId xmlns:a16="http://schemas.microsoft.com/office/drawing/2014/main" id="{827CCBCA-A194-D436-C45A-B57E6207F745}"/>
                  </a:ext>
                </a:extLst>
              </p:cNvPr>
              <p:cNvSpPr/>
              <p:nvPr/>
            </p:nvSpPr>
            <p:spPr>
              <a:xfrm>
                <a:off x="2118597" y="898473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5">
                    <a:moveTo>
                      <a:pt x="0" y="0"/>
                    </a:moveTo>
                    <a:lnTo>
                      <a:pt x="19240" y="56312"/>
                    </a:lnTo>
                    <a:lnTo>
                      <a:pt x="41772" y="1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3" name="object 232">
                <a:extLst>
                  <a:ext uri="{FF2B5EF4-FFF2-40B4-BE49-F238E27FC236}">
                    <a16:creationId xmlns:a16="http://schemas.microsoft.com/office/drawing/2014/main" id="{45AFC016-D737-5153-09D3-57BDFED9E98A}"/>
                  </a:ext>
                </a:extLst>
              </p:cNvPr>
              <p:cNvSpPr/>
              <p:nvPr/>
            </p:nvSpPr>
            <p:spPr>
              <a:xfrm>
                <a:off x="2118597" y="898473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5">
                    <a:moveTo>
                      <a:pt x="19240" y="56312"/>
                    </a:moveTo>
                    <a:lnTo>
                      <a:pt x="41772" y="1236"/>
                    </a:lnTo>
                    <a:lnTo>
                      <a:pt x="0" y="0"/>
                    </a:lnTo>
                    <a:lnTo>
                      <a:pt x="19240" y="56312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4" name="object 233">
                <a:extLst>
                  <a:ext uri="{FF2B5EF4-FFF2-40B4-BE49-F238E27FC236}">
                    <a16:creationId xmlns:a16="http://schemas.microsoft.com/office/drawing/2014/main" id="{4593AE9A-5044-F8EA-8A35-1116AC757592}"/>
                  </a:ext>
                </a:extLst>
              </p:cNvPr>
              <p:cNvSpPr/>
              <p:nvPr/>
            </p:nvSpPr>
            <p:spPr>
              <a:xfrm>
                <a:off x="1857152" y="1703889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3810">
                    <a:moveTo>
                      <a:pt x="0" y="0"/>
                    </a:moveTo>
                    <a:lnTo>
                      <a:pt x="11963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5" name="object 234">
                <a:extLst>
                  <a:ext uri="{FF2B5EF4-FFF2-40B4-BE49-F238E27FC236}">
                    <a16:creationId xmlns:a16="http://schemas.microsoft.com/office/drawing/2014/main" id="{4C1E7BA3-F9D8-D6C6-1B35-2847E97E1AF5}"/>
                  </a:ext>
                </a:extLst>
              </p:cNvPr>
              <p:cNvSpPr/>
              <p:nvPr/>
            </p:nvSpPr>
            <p:spPr>
              <a:xfrm>
                <a:off x="1976164" y="1686543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10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6" name="object 235">
                <a:extLst>
                  <a:ext uri="{FF2B5EF4-FFF2-40B4-BE49-F238E27FC236}">
                    <a16:creationId xmlns:a16="http://schemas.microsoft.com/office/drawing/2014/main" id="{E2C9D9DA-177E-F6A1-5851-823735C597D3}"/>
                  </a:ext>
                </a:extLst>
              </p:cNvPr>
              <p:cNvSpPr/>
              <p:nvPr/>
            </p:nvSpPr>
            <p:spPr>
              <a:xfrm>
                <a:off x="1976164" y="1686543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10">
                    <a:moveTo>
                      <a:pt x="56312" y="22531"/>
                    </a:moveTo>
                    <a:lnTo>
                      <a:pt x="1236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7" name="object 236">
                <a:extLst>
                  <a:ext uri="{FF2B5EF4-FFF2-40B4-BE49-F238E27FC236}">
                    <a16:creationId xmlns:a16="http://schemas.microsoft.com/office/drawing/2014/main" id="{066B4F33-5C58-0787-30CB-3ECC1D2306FC}"/>
                  </a:ext>
                </a:extLst>
              </p:cNvPr>
              <p:cNvSpPr/>
              <p:nvPr/>
            </p:nvSpPr>
            <p:spPr>
              <a:xfrm>
                <a:off x="2063237" y="1908606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3810">
                    <a:moveTo>
                      <a:pt x="0" y="0"/>
                    </a:moveTo>
                    <a:lnTo>
                      <a:pt x="11963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8" name="object 237">
                <a:extLst>
                  <a:ext uri="{FF2B5EF4-FFF2-40B4-BE49-F238E27FC236}">
                    <a16:creationId xmlns:a16="http://schemas.microsoft.com/office/drawing/2014/main" id="{2735B323-B24E-2D87-6ADB-6BD804225CE3}"/>
                  </a:ext>
                </a:extLst>
              </p:cNvPr>
              <p:cNvSpPr/>
              <p:nvPr/>
            </p:nvSpPr>
            <p:spPr>
              <a:xfrm>
                <a:off x="2182249" y="1891260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10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9" name="object 238">
                <a:extLst>
                  <a:ext uri="{FF2B5EF4-FFF2-40B4-BE49-F238E27FC236}">
                    <a16:creationId xmlns:a16="http://schemas.microsoft.com/office/drawing/2014/main" id="{F594F4D8-FA07-C0DE-8A6D-E0A4383494AD}"/>
                  </a:ext>
                </a:extLst>
              </p:cNvPr>
              <p:cNvSpPr/>
              <p:nvPr/>
            </p:nvSpPr>
            <p:spPr>
              <a:xfrm>
                <a:off x="2182249" y="1891260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10">
                    <a:moveTo>
                      <a:pt x="56312" y="22531"/>
                    </a:moveTo>
                    <a:lnTo>
                      <a:pt x="1236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0" name="object 239">
                <a:extLst>
                  <a:ext uri="{FF2B5EF4-FFF2-40B4-BE49-F238E27FC236}">
                    <a16:creationId xmlns:a16="http://schemas.microsoft.com/office/drawing/2014/main" id="{BE133994-E4DB-3DB7-EAD5-817AABBB9733}"/>
                  </a:ext>
                </a:extLst>
              </p:cNvPr>
              <p:cNvSpPr/>
              <p:nvPr/>
            </p:nvSpPr>
            <p:spPr>
              <a:xfrm>
                <a:off x="2269322" y="1904373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3810">
                    <a:moveTo>
                      <a:pt x="0" y="0"/>
                    </a:moveTo>
                    <a:lnTo>
                      <a:pt x="11963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1" name="object 240">
                <a:extLst>
                  <a:ext uri="{FF2B5EF4-FFF2-40B4-BE49-F238E27FC236}">
                    <a16:creationId xmlns:a16="http://schemas.microsoft.com/office/drawing/2014/main" id="{B61FBD83-9B9E-119A-FC0B-FC72AB45E0C2}"/>
                  </a:ext>
                </a:extLst>
              </p:cNvPr>
              <p:cNvSpPr/>
              <p:nvPr/>
            </p:nvSpPr>
            <p:spPr>
              <a:xfrm>
                <a:off x="2388334" y="1887026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10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2" name="object 241">
                <a:extLst>
                  <a:ext uri="{FF2B5EF4-FFF2-40B4-BE49-F238E27FC236}">
                    <a16:creationId xmlns:a16="http://schemas.microsoft.com/office/drawing/2014/main" id="{2B20BFBF-2304-2679-5036-551D6518A7F1}"/>
                  </a:ext>
                </a:extLst>
              </p:cNvPr>
              <p:cNvSpPr/>
              <p:nvPr/>
            </p:nvSpPr>
            <p:spPr>
              <a:xfrm>
                <a:off x="2388334" y="1887026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10">
                    <a:moveTo>
                      <a:pt x="56312" y="22531"/>
                    </a:moveTo>
                    <a:lnTo>
                      <a:pt x="1236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3" name="object 242">
                <a:extLst>
                  <a:ext uri="{FF2B5EF4-FFF2-40B4-BE49-F238E27FC236}">
                    <a16:creationId xmlns:a16="http://schemas.microsoft.com/office/drawing/2014/main" id="{713A4018-5630-BF56-27A2-36FD55BF157B}"/>
                  </a:ext>
                </a:extLst>
              </p:cNvPr>
              <p:cNvSpPr/>
              <p:nvPr/>
            </p:nvSpPr>
            <p:spPr>
              <a:xfrm>
                <a:off x="1018784" y="1902802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3810">
                    <a:moveTo>
                      <a:pt x="0" y="0"/>
                    </a:moveTo>
                    <a:lnTo>
                      <a:pt x="11963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4" name="object 243">
                <a:extLst>
                  <a:ext uri="{FF2B5EF4-FFF2-40B4-BE49-F238E27FC236}">
                    <a16:creationId xmlns:a16="http://schemas.microsoft.com/office/drawing/2014/main" id="{C6981777-5C85-6B1F-85EB-5459185CB50C}"/>
                  </a:ext>
                </a:extLst>
              </p:cNvPr>
              <p:cNvSpPr/>
              <p:nvPr/>
            </p:nvSpPr>
            <p:spPr>
              <a:xfrm>
                <a:off x="1137796" y="1885456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10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5" name="object 244">
                <a:extLst>
                  <a:ext uri="{FF2B5EF4-FFF2-40B4-BE49-F238E27FC236}">
                    <a16:creationId xmlns:a16="http://schemas.microsoft.com/office/drawing/2014/main" id="{A600BB7C-AE94-79CA-3826-B29F6CD4EAC2}"/>
                  </a:ext>
                </a:extLst>
              </p:cNvPr>
              <p:cNvSpPr/>
              <p:nvPr/>
            </p:nvSpPr>
            <p:spPr>
              <a:xfrm>
                <a:off x="1137796" y="1885456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10">
                    <a:moveTo>
                      <a:pt x="56312" y="22531"/>
                    </a:moveTo>
                    <a:lnTo>
                      <a:pt x="1236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6" name="object 245">
                <a:extLst>
                  <a:ext uri="{FF2B5EF4-FFF2-40B4-BE49-F238E27FC236}">
                    <a16:creationId xmlns:a16="http://schemas.microsoft.com/office/drawing/2014/main" id="{27740AA3-4CC0-66B6-4657-0D859F858A22}"/>
                  </a:ext>
                </a:extLst>
              </p:cNvPr>
              <p:cNvSpPr/>
              <p:nvPr/>
            </p:nvSpPr>
            <p:spPr>
              <a:xfrm>
                <a:off x="1215753" y="1904271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3810">
                    <a:moveTo>
                      <a:pt x="0" y="0"/>
                    </a:moveTo>
                    <a:lnTo>
                      <a:pt x="11963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7" name="object 246">
                <a:extLst>
                  <a:ext uri="{FF2B5EF4-FFF2-40B4-BE49-F238E27FC236}">
                    <a16:creationId xmlns:a16="http://schemas.microsoft.com/office/drawing/2014/main" id="{3992CC8F-DEB7-16E5-9E41-C18810B07A8C}"/>
                  </a:ext>
                </a:extLst>
              </p:cNvPr>
              <p:cNvSpPr/>
              <p:nvPr/>
            </p:nvSpPr>
            <p:spPr>
              <a:xfrm>
                <a:off x="1334765" y="1886925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10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8" name="object 247">
                <a:extLst>
                  <a:ext uri="{FF2B5EF4-FFF2-40B4-BE49-F238E27FC236}">
                    <a16:creationId xmlns:a16="http://schemas.microsoft.com/office/drawing/2014/main" id="{4C0B2A28-1192-C42F-A4FA-3B50A8E6E9FF}"/>
                  </a:ext>
                </a:extLst>
              </p:cNvPr>
              <p:cNvSpPr/>
              <p:nvPr/>
            </p:nvSpPr>
            <p:spPr>
              <a:xfrm>
                <a:off x="1334765" y="1886925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10">
                    <a:moveTo>
                      <a:pt x="56312" y="22531"/>
                    </a:moveTo>
                    <a:lnTo>
                      <a:pt x="1236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9" name="object 248">
                <a:extLst>
                  <a:ext uri="{FF2B5EF4-FFF2-40B4-BE49-F238E27FC236}">
                    <a16:creationId xmlns:a16="http://schemas.microsoft.com/office/drawing/2014/main" id="{56485DB8-703C-1346-7801-74554FD388C9}"/>
                  </a:ext>
                </a:extLst>
              </p:cNvPr>
              <p:cNvSpPr/>
              <p:nvPr/>
            </p:nvSpPr>
            <p:spPr>
              <a:xfrm>
                <a:off x="1021348" y="873788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3809">
                    <a:moveTo>
                      <a:pt x="0" y="0"/>
                    </a:moveTo>
                    <a:lnTo>
                      <a:pt x="11963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0" name="object 249">
                <a:extLst>
                  <a:ext uri="{FF2B5EF4-FFF2-40B4-BE49-F238E27FC236}">
                    <a16:creationId xmlns:a16="http://schemas.microsoft.com/office/drawing/2014/main" id="{4F20AA84-BB6F-8BEC-FDF1-4F797A170C94}"/>
                  </a:ext>
                </a:extLst>
              </p:cNvPr>
              <p:cNvSpPr/>
              <p:nvPr/>
            </p:nvSpPr>
            <p:spPr>
              <a:xfrm>
                <a:off x="1140360" y="856442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1236" y="0"/>
                    </a:moveTo>
                    <a:lnTo>
                      <a:pt x="0" y="41772"/>
                    </a:lnTo>
                    <a:lnTo>
                      <a:pt x="56312" y="2253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1" name="object 250">
                <a:extLst>
                  <a:ext uri="{FF2B5EF4-FFF2-40B4-BE49-F238E27FC236}">
                    <a16:creationId xmlns:a16="http://schemas.microsoft.com/office/drawing/2014/main" id="{FBC7E0A3-B0B6-B09E-69F8-80A23743C924}"/>
                  </a:ext>
                </a:extLst>
              </p:cNvPr>
              <p:cNvSpPr/>
              <p:nvPr/>
            </p:nvSpPr>
            <p:spPr>
              <a:xfrm>
                <a:off x="1140360" y="856442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56312" y="22531"/>
                    </a:moveTo>
                    <a:lnTo>
                      <a:pt x="1236" y="0"/>
                    </a:lnTo>
                    <a:lnTo>
                      <a:pt x="0" y="41772"/>
                    </a:lnTo>
                    <a:lnTo>
                      <a:pt x="56312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2" name="object 251">
                <a:extLst>
                  <a:ext uri="{FF2B5EF4-FFF2-40B4-BE49-F238E27FC236}">
                    <a16:creationId xmlns:a16="http://schemas.microsoft.com/office/drawing/2014/main" id="{891C4DAE-66DB-F01B-5E94-7A1ED8ADA398}"/>
                  </a:ext>
                </a:extLst>
              </p:cNvPr>
              <p:cNvSpPr/>
              <p:nvPr/>
            </p:nvSpPr>
            <p:spPr>
              <a:xfrm>
                <a:off x="1104072" y="1059011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015">
                    <a:moveTo>
                      <a:pt x="0" y="119630"/>
                    </a:moveTo>
                    <a:lnTo>
                      <a:pt x="3540" y="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3" name="object 252">
                <a:extLst>
                  <a:ext uri="{FF2B5EF4-FFF2-40B4-BE49-F238E27FC236}">
                    <a16:creationId xmlns:a16="http://schemas.microsoft.com/office/drawing/2014/main" id="{950F2CEF-E32F-3A26-C3B6-2563710E9D78}"/>
                  </a:ext>
                </a:extLst>
              </p:cNvPr>
              <p:cNvSpPr/>
              <p:nvPr/>
            </p:nvSpPr>
            <p:spPr>
              <a:xfrm>
                <a:off x="1086726" y="1003318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5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4" name="object 253">
                <a:extLst>
                  <a:ext uri="{FF2B5EF4-FFF2-40B4-BE49-F238E27FC236}">
                    <a16:creationId xmlns:a16="http://schemas.microsoft.com/office/drawing/2014/main" id="{094E5C79-1543-4E2D-DEBC-81297619D00D}"/>
                  </a:ext>
                </a:extLst>
              </p:cNvPr>
              <p:cNvSpPr/>
              <p:nvPr/>
            </p:nvSpPr>
            <p:spPr>
              <a:xfrm>
                <a:off x="1086726" y="1003318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5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5" name="object 254">
                <a:extLst>
                  <a:ext uri="{FF2B5EF4-FFF2-40B4-BE49-F238E27FC236}">
                    <a16:creationId xmlns:a16="http://schemas.microsoft.com/office/drawing/2014/main" id="{82CC9DFE-5351-171F-1A7E-CECF2DA0BDC0}"/>
                  </a:ext>
                </a:extLst>
              </p:cNvPr>
              <p:cNvSpPr/>
              <p:nvPr/>
            </p:nvSpPr>
            <p:spPr>
              <a:xfrm>
                <a:off x="1104072" y="1267962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015">
                    <a:moveTo>
                      <a:pt x="0" y="119630"/>
                    </a:moveTo>
                    <a:lnTo>
                      <a:pt x="3540" y="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6" name="object 255">
                <a:extLst>
                  <a:ext uri="{FF2B5EF4-FFF2-40B4-BE49-F238E27FC236}">
                    <a16:creationId xmlns:a16="http://schemas.microsoft.com/office/drawing/2014/main" id="{BC9B95C8-000E-FDA2-28FA-A851B0D4C854}"/>
                  </a:ext>
                </a:extLst>
              </p:cNvPr>
              <p:cNvSpPr/>
              <p:nvPr/>
            </p:nvSpPr>
            <p:spPr>
              <a:xfrm>
                <a:off x="1086726" y="1212269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5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7" name="object 256">
                <a:extLst>
                  <a:ext uri="{FF2B5EF4-FFF2-40B4-BE49-F238E27FC236}">
                    <a16:creationId xmlns:a16="http://schemas.microsoft.com/office/drawing/2014/main" id="{38177452-8C0B-53A1-AE6E-6881EABDE5BD}"/>
                  </a:ext>
                </a:extLst>
              </p:cNvPr>
              <p:cNvSpPr/>
              <p:nvPr/>
            </p:nvSpPr>
            <p:spPr>
              <a:xfrm>
                <a:off x="1086726" y="1212269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5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8" name="object 257">
                <a:extLst>
                  <a:ext uri="{FF2B5EF4-FFF2-40B4-BE49-F238E27FC236}">
                    <a16:creationId xmlns:a16="http://schemas.microsoft.com/office/drawing/2014/main" id="{765D0A96-DA28-8F82-52A1-A84D491AB765}"/>
                  </a:ext>
                </a:extLst>
              </p:cNvPr>
              <p:cNvSpPr/>
              <p:nvPr/>
            </p:nvSpPr>
            <p:spPr>
              <a:xfrm>
                <a:off x="1313023" y="1471109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015">
                    <a:moveTo>
                      <a:pt x="0" y="119630"/>
                    </a:moveTo>
                    <a:lnTo>
                      <a:pt x="3540" y="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9" name="object 258">
                <a:extLst>
                  <a:ext uri="{FF2B5EF4-FFF2-40B4-BE49-F238E27FC236}">
                    <a16:creationId xmlns:a16="http://schemas.microsoft.com/office/drawing/2014/main" id="{247EF0A4-E82A-42FD-DC27-919406BCA328}"/>
                  </a:ext>
                </a:extLst>
              </p:cNvPr>
              <p:cNvSpPr/>
              <p:nvPr/>
            </p:nvSpPr>
            <p:spPr>
              <a:xfrm>
                <a:off x="1295677" y="1415416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5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0" name="object 259">
                <a:extLst>
                  <a:ext uri="{FF2B5EF4-FFF2-40B4-BE49-F238E27FC236}">
                    <a16:creationId xmlns:a16="http://schemas.microsoft.com/office/drawing/2014/main" id="{832D0A86-1AEC-CAD2-F725-2261E3BDC2E5}"/>
                  </a:ext>
                </a:extLst>
              </p:cNvPr>
              <p:cNvSpPr/>
              <p:nvPr/>
            </p:nvSpPr>
            <p:spPr>
              <a:xfrm>
                <a:off x="1295677" y="1415416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5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1" name="object 260">
                <a:extLst>
                  <a:ext uri="{FF2B5EF4-FFF2-40B4-BE49-F238E27FC236}">
                    <a16:creationId xmlns:a16="http://schemas.microsoft.com/office/drawing/2014/main" id="{31ED7726-A7B4-4AF1-1378-4073410093B8}"/>
                  </a:ext>
                </a:extLst>
              </p:cNvPr>
              <p:cNvSpPr/>
              <p:nvPr/>
            </p:nvSpPr>
            <p:spPr>
              <a:xfrm>
                <a:off x="1521975" y="1680060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014">
                    <a:moveTo>
                      <a:pt x="0" y="119630"/>
                    </a:moveTo>
                    <a:lnTo>
                      <a:pt x="3540" y="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2" name="object 261">
                <a:extLst>
                  <a:ext uri="{FF2B5EF4-FFF2-40B4-BE49-F238E27FC236}">
                    <a16:creationId xmlns:a16="http://schemas.microsoft.com/office/drawing/2014/main" id="{2E218710-ACB5-0E19-2F32-044875BA1A8D}"/>
                  </a:ext>
                </a:extLst>
              </p:cNvPr>
              <p:cNvSpPr/>
              <p:nvPr/>
            </p:nvSpPr>
            <p:spPr>
              <a:xfrm>
                <a:off x="1504628" y="1624367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4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3" name="object 262">
                <a:extLst>
                  <a:ext uri="{FF2B5EF4-FFF2-40B4-BE49-F238E27FC236}">
                    <a16:creationId xmlns:a16="http://schemas.microsoft.com/office/drawing/2014/main" id="{7D575244-6143-80D8-D393-FAFAF2ABA40A}"/>
                  </a:ext>
                </a:extLst>
              </p:cNvPr>
              <p:cNvSpPr/>
              <p:nvPr/>
            </p:nvSpPr>
            <p:spPr>
              <a:xfrm>
                <a:off x="1504628" y="1624367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4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4" name="object 263">
                <a:extLst>
                  <a:ext uri="{FF2B5EF4-FFF2-40B4-BE49-F238E27FC236}">
                    <a16:creationId xmlns:a16="http://schemas.microsoft.com/office/drawing/2014/main" id="{E9276D00-8BC4-52D9-8509-BC70D5827263}"/>
                  </a:ext>
                </a:extLst>
              </p:cNvPr>
              <p:cNvSpPr/>
              <p:nvPr/>
            </p:nvSpPr>
            <p:spPr>
              <a:xfrm>
                <a:off x="1516170" y="1889011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014">
                    <a:moveTo>
                      <a:pt x="0" y="119630"/>
                    </a:moveTo>
                    <a:lnTo>
                      <a:pt x="3540" y="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5" name="object 264">
                <a:extLst>
                  <a:ext uri="{FF2B5EF4-FFF2-40B4-BE49-F238E27FC236}">
                    <a16:creationId xmlns:a16="http://schemas.microsoft.com/office/drawing/2014/main" id="{EB3D6CAE-3A94-12B0-C3DA-ADE6BF87C0EF}"/>
                  </a:ext>
                </a:extLst>
              </p:cNvPr>
              <p:cNvSpPr/>
              <p:nvPr/>
            </p:nvSpPr>
            <p:spPr>
              <a:xfrm>
                <a:off x="1498824" y="1833318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4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6" name="object 265">
                <a:extLst>
                  <a:ext uri="{FF2B5EF4-FFF2-40B4-BE49-F238E27FC236}">
                    <a16:creationId xmlns:a16="http://schemas.microsoft.com/office/drawing/2014/main" id="{0B4FFACA-4E17-B276-EBCE-E70B422C9F03}"/>
                  </a:ext>
                </a:extLst>
              </p:cNvPr>
              <p:cNvSpPr/>
              <p:nvPr/>
            </p:nvSpPr>
            <p:spPr>
              <a:xfrm>
                <a:off x="1498824" y="1833318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4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7" name="object 266">
                <a:extLst>
                  <a:ext uri="{FF2B5EF4-FFF2-40B4-BE49-F238E27FC236}">
                    <a16:creationId xmlns:a16="http://schemas.microsoft.com/office/drawing/2014/main" id="{AD3D4581-893D-A835-DAA3-C968EC1D1012}"/>
                  </a:ext>
                </a:extLst>
              </p:cNvPr>
              <p:cNvSpPr/>
              <p:nvPr/>
            </p:nvSpPr>
            <p:spPr>
              <a:xfrm>
                <a:off x="1106369" y="1609630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120014">
                    <a:moveTo>
                      <a:pt x="3540" y="0"/>
                    </a:moveTo>
                    <a:lnTo>
                      <a:pt x="0" y="119641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8" name="object 267">
                <a:extLst>
                  <a:ext uri="{FF2B5EF4-FFF2-40B4-BE49-F238E27FC236}">
                    <a16:creationId xmlns:a16="http://schemas.microsoft.com/office/drawing/2014/main" id="{BE663C01-1EE5-18F1-128F-029A775539B6}"/>
                  </a:ext>
                </a:extLst>
              </p:cNvPr>
              <p:cNvSpPr/>
              <p:nvPr/>
            </p:nvSpPr>
            <p:spPr>
              <a:xfrm>
                <a:off x="1085483" y="1728654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4">
                    <a:moveTo>
                      <a:pt x="0" y="0"/>
                    </a:moveTo>
                    <a:lnTo>
                      <a:pt x="19240" y="56312"/>
                    </a:lnTo>
                    <a:lnTo>
                      <a:pt x="41772" y="12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9" name="object 268">
                <a:extLst>
                  <a:ext uri="{FF2B5EF4-FFF2-40B4-BE49-F238E27FC236}">
                    <a16:creationId xmlns:a16="http://schemas.microsoft.com/office/drawing/2014/main" id="{5A11BD6F-E208-52C5-B57A-AD2713251894}"/>
                  </a:ext>
                </a:extLst>
              </p:cNvPr>
              <p:cNvSpPr/>
              <p:nvPr/>
            </p:nvSpPr>
            <p:spPr>
              <a:xfrm>
                <a:off x="1085483" y="1728654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09" h="56514">
                    <a:moveTo>
                      <a:pt x="19240" y="56312"/>
                    </a:moveTo>
                    <a:lnTo>
                      <a:pt x="41772" y="1236"/>
                    </a:lnTo>
                    <a:lnTo>
                      <a:pt x="0" y="0"/>
                    </a:lnTo>
                    <a:lnTo>
                      <a:pt x="19240" y="56312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0" name="object 269">
                <a:extLst>
                  <a:ext uri="{FF2B5EF4-FFF2-40B4-BE49-F238E27FC236}">
                    <a16:creationId xmlns:a16="http://schemas.microsoft.com/office/drawing/2014/main" id="{3D2968EE-86AB-FF0F-631F-AD3F59646C53}"/>
                  </a:ext>
                </a:extLst>
              </p:cNvPr>
              <p:cNvSpPr/>
              <p:nvPr/>
            </p:nvSpPr>
            <p:spPr>
              <a:xfrm>
                <a:off x="1708495" y="1904271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3810">
                    <a:moveTo>
                      <a:pt x="119630" y="0"/>
                    </a:moveTo>
                    <a:lnTo>
                      <a:pt x="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1" name="object 270">
                <a:extLst>
                  <a:ext uri="{FF2B5EF4-FFF2-40B4-BE49-F238E27FC236}">
                    <a16:creationId xmlns:a16="http://schemas.microsoft.com/office/drawing/2014/main" id="{93AAB0CB-1DA7-17C0-DD13-3264B0C44442}"/>
                  </a:ext>
                </a:extLst>
              </p:cNvPr>
              <p:cNvSpPr/>
              <p:nvPr/>
            </p:nvSpPr>
            <p:spPr>
              <a:xfrm>
                <a:off x="1652801" y="1886925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10">
                    <a:moveTo>
                      <a:pt x="55076" y="0"/>
                    </a:moveTo>
                    <a:lnTo>
                      <a:pt x="0" y="22531"/>
                    </a:lnTo>
                    <a:lnTo>
                      <a:pt x="56312" y="41772"/>
                    </a:lnTo>
                    <a:lnTo>
                      <a:pt x="5507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2" name="object 271">
                <a:extLst>
                  <a:ext uri="{FF2B5EF4-FFF2-40B4-BE49-F238E27FC236}">
                    <a16:creationId xmlns:a16="http://schemas.microsoft.com/office/drawing/2014/main" id="{8E5F92E2-5532-7EBC-8084-097793D6E5BC}"/>
                  </a:ext>
                </a:extLst>
              </p:cNvPr>
              <p:cNvSpPr/>
              <p:nvPr/>
            </p:nvSpPr>
            <p:spPr>
              <a:xfrm>
                <a:off x="1652801" y="1886925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10">
                    <a:moveTo>
                      <a:pt x="0" y="22531"/>
                    </a:moveTo>
                    <a:lnTo>
                      <a:pt x="56312" y="41772"/>
                    </a:lnTo>
                    <a:lnTo>
                      <a:pt x="55076" y="0"/>
                    </a:lnTo>
                    <a:lnTo>
                      <a:pt x="0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3" name="object 272">
                <a:extLst>
                  <a:ext uri="{FF2B5EF4-FFF2-40B4-BE49-F238E27FC236}">
                    <a16:creationId xmlns:a16="http://schemas.microsoft.com/office/drawing/2014/main" id="{E1EF2274-EF6C-49E0-F407-5F64EAEA83CC}"/>
                  </a:ext>
                </a:extLst>
              </p:cNvPr>
              <p:cNvSpPr/>
              <p:nvPr/>
            </p:nvSpPr>
            <p:spPr>
              <a:xfrm>
                <a:off x="1493113" y="1489181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3809">
                    <a:moveTo>
                      <a:pt x="119630" y="0"/>
                    </a:moveTo>
                    <a:lnTo>
                      <a:pt x="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4" name="object 273">
                <a:extLst>
                  <a:ext uri="{FF2B5EF4-FFF2-40B4-BE49-F238E27FC236}">
                    <a16:creationId xmlns:a16="http://schemas.microsoft.com/office/drawing/2014/main" id="{3EFFDAE1-8ED1-5E5E-FD64-1F3D582F0AB3}"/>
                  </a:ext>
                </a:extLst>
              </p:cNvPr>
              <p:cNvSpPr/>
              <p:nvPr/>
            </p:nvSpPr>
            <p:spPr>
              <a:xfrm>
                <a:off x="1437419" y="1471835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55076" y="0"/>
                    </a:moveTo>
                    <a:lnTo>
                      <a:pt x="0" y="22531"/>
                    </a:lnTo>
                    <a:lnTo>
                      <a:pt x="56312" y="41772"/>
                    </a:lnTo>
                    <a:lnTo>
                      <a:pt x="5507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5" name="object 274">
                <a:extLst>
                  <a:ext uri="{FF2B5EF4-FFF2-40B4-BE49-F238E27FC236}">
                    <a16:creationId xmlns:a16="http://schemas.microsoft.com/office/drawing/2014/main" id="{4A84CFB4-8EA2-0E88-E5E7-52A1765B923D}"/>
                  </a:ext>
                </a:extLst>
              </p:cNvPr>
              <p:cNvSpPr/>
              <p:nvPr/>
            </p:nvSpPr>
            <p:spPr>
              <a:xfrm>
                <a:off x="1437419" y="1471835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0" y="22531"/>
                    </a:moveTo>
                    <a:lnTo>
                      <a:pt x="56312" y="41772"/>
                    </a:lnTo>
                    <a:lnTo>
                      <a:pt x="55076" y="0"/>
                    </a:lnTo>
                    <a:lnTo>
                      <a:pt x="0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6" name="object 275">
                <a:extLst>
                  <a:ext uri="{FF2B5EF4-FFF2-40B4-BE49-F238E27FC236}">
                    <a16:creationId xmlns:a16="http://schemas.microsoft.com/office/drawing/2014/main" id="{C705976A-E826-9CE2-F144-FDBEFC29E097}"/>
                  </a:ext>
                </a:extLst>
              </p:cNvPr>
              <p:cNvSpPr/>
              <p:nvPr/>
            </p:nvSpPr>
            <p:spPr>
              <a:xfrm>
                <a:off x="1277731" y="1283043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5" h="3809">
                    <a:moveTo>
                      <a:pt x="119630" y="0"/>
                    </a:moveTo>
                    <a:lnTo>
                      <a:pt x="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7" name="object 276">
                <a:extLst>
                  <a:ext uri="{FF2B5EF4-FFF2-40B4-BE49-F238E27FC236}">
                    <a16:creationId xmlns:a16="http://schemas.microsoft.com/office/drawing/2014/main" id="{D3258DDB-ECDC-DEE5-99C7-861A88E3E49E}"/>
                  </a:ext>
                </a:extLst>
              </p:cNvPr>
              <p:cNvSpPr/>
              <p:nvPr/>
            </p:nvSpPr>
            <p:spPr>
              <a:xfrm>
                <a:off x="1222037" y="1265697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55076" y="0"/>
                    </a:moveTo>
                    <a:lnTo>
                      <a:pt x="0" y="22531"/>
                    </a:lnTo>
                    <a:lnTo>
                      <a:pt x="56312" y="41772"/>
                    </a:lnTo>
                    <a:lnTo>
                      <a:pt x="5507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8" name="object 277">
                <a:extLst>
                  <a:ext uri="{FF2B5EF4-FFF2-40B4-BE49-F238E27FC236}">
                    <a16:creationId xmlns:a16="http://schemas.microsoft.com/office/drawing/2014/main" id="{090AA33C-FF81-ED71-8663-39BD8EC89776}"/>
                  </a:ext>
                </a:extLst>
              </p:cNvPr>
              <p:cNvSpPr/>
              <p:nvPr/>
            </p:nvSpPr>
            <p:spPr>
              <a:xfrm>
                <a:off x="1222037" y="1265697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5" h="41909">
                    <a:moveTo>
                      <a:pt x="0" y="22531"/>
                    </a:moveTo>
                    <a:lnTo>
                      <a:pt x="56312" y="41772"/>
                    </a:lnTo>
                    <a:lnTo>
                      <a:pt x="55076" y="0"/>
                    </a:lnTo>
                    <a:lnTo>
                      <a:pt x="0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9" name="object 278">
                <a:extLst>
                  <a:ext uri="{FF2B5EF4-FFF2-40B4-BE49-F238E27FC236}">
                    <a16:creationId xmlns:a16="http://schemas.microsoft.com/office/drawing/2014/main" id="{62CCEFB6-23FF-AEEC-DBAA-60A60026FB00}"/>
                  </a:ext>
                </a:extLst>
              </p:cNvPr>
              <p:cNvSpPr/>
              <p:nvPr/>
            </p:nvSpPr>
            <p:spPr>
              <a:xfrm>
                <a:off x="2100825" y="1283043"/>
                <a:ext cx="120014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3809">
                    <a:moveTo>
                      <a:pt x="119630" y="0"/>
                    </a:moveTo>
                    <a:lnTo>
                      <a:pt x="0" y="354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0" name="object 279">
                <a:extLst>
                  <a:ext uri="{FF2B5EF4-FFF2-40B4-BE49-F238E27FC236}">
                    <a16:creationId xmlns:a16="http://schemas.microsoft.com/office/drawing/2014/main" id="{C0103B4C-94F7-208B-2138-E9A76125C877}"/>
                  </a:ext>
                </a:extLst>
              </p:cNvPr>
              <p:cNvSpPr/>
              <p:nvPr/>
            </p:nvSpPr>
            <p:spPr>
              <a:xfrm>
                <a:off x="2045131" y="1265696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09">
                    <a:moveTo>
                      <a:pt x="55076" y="0"/>
                    </a:moveTo>
                    <a:lnTo>
                      <a:pt x="0" y="22531"/>
                    </a:lnTo>
                    <a:lnTo>
                      <a:pt x="56312" y="41772"/>
                    </a:lnTo>
                    <a:lnTo>
                      <a:pt x="55076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1" name="object 280">
                <a:extLst>
                  <a:ext uri="{FF2B5EF4-FFF2-40B4-BE49-F238E27FC236}">
                    <a16:creationId xmlns:a16="http://schemas.microsoft.com/office/drawing/2014/main" id="{4808F7A4-C67C-BC9A-1555-1AE1F7D76AF1}"/>
                  </a:ext>
                </a:extLst>
              </p:cNvPr>
              <p:cNvSpPr/>
              <p:nvPr/>
            </p:nvSpPr>
            <p:spPr>
              <a:xfrm>
                <a:off x="2045131" y="1265696"/>
                <a:ext cx="5651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1909">
                    <a:moveTo>
                      <a:pt x="0" y="22531"/>
                    </a:moveTo>
                    <a:lnTo>
                      <a:pt x="56312" y="41772"/>
                    </a:lnTo>
                    <a:lnTo>
                      <a:pt x="55076" y="0"/>
                    </a:lnTo>
                    <a:lnTo>
                      <a:pt x="0" y="22531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2" name="object 281">
                <a:extLst>
                  <a:ext uri="{FF2B5EF4-FFF2-40B4-BE49-F238E27FC236}">
                    <a16:creationId xmlns:a16="http://schemas.microsoft.com/office/drawing/2014/main" id="{5821D9DD-D70F-6394-28F0-0F7F7D802C95}"/>
                  </a:ext>
                </a:extLst>
              </p:cNvPr>
              <p:cNvSpPr/>
              <p:nvPr/>
            </p:nvSpPr>
            <p:spPr>
              <a:xfrm>
                <a:off x="1726587" y="1059011"/>
                <a:ext cx="3810" cy="120014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120015">
                    <a:moveTo>
                      <a:pt x="0" y="119630"/>
                    </a:moveTo>
                    <a:lnTo>
                      <a:pt x="3540" y="0"/>
                    </a:lnTo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3" name="object 282">
                <a:extLst>
                  <a:ext uri="{FF2B5EF4-FFF2-40B4-BE49-F238E27FC236}">
                    <a16:creationId xmlns:a16="http://schemas.microsoft.com/office/drawing/2014/main" id="{8BAFA88F-DFE0-FA37-0F8A-C8F5DF28A743}"/>
                  </a:ext>
                </a:extLst>
              </p:cNvPr>
              <p:cNvSpPr/>
              <p:nvPr/>
            </p:nvSpPr>
            <p:spPr>
              <a:xfrm>
                <a:off x="1709240" y="1003318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5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solidFill>
                <a:srgbClr val="FF26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4" name="object 283">
                <a:extLst>
                  <a:ext uri="{FF2B5EF4-FFF2-40B4-BE49-F238E27FC236}">
                    <a16:creationId xmlns:a16="http://schemas.microsoft.com/office/drawing/2014/main" id="{5319257C-4246-F8E3-B173-1885D35FEBFA}"/>
                  </a:ext>
                </a:extLst>
              </p:cNvPr>
              <p:cNvSpPr/>
              <p:nvPr/>
            </p:nvSpPr>
            <p:spPr>
              <a:xfrm>
                <a:off x="1709240" y="1003318"/>
                <a:ext cx="41910" cy="56515"/>
              </a:xfrm>
              <a:custGeom>
                <a:avLst/>
                <a:gdLst/>
                <a:ahLst/>
                <a:cxnLst/>
                <a:rect l="l" t="t" r="r" b="b"/>
                <a:pathLst>
                  <a:path w="41910" h="56515">
                    <a:moveTo>
                      <a:pt x="22531" y="0"/>
                    </a:moveTo>
                    <a:lnTo>
                      <a:pt x="0" y="55076"/>
                    </a:lnTo>
                    <a:lnTo>
                      <a:pt x="41772" y="56312"/>
                    </a:lnTo>
                    <a:lnTo>
                      <a:pt x="22531" y="0"/>
                    </a:lnTo>
                    <a:close/>
                  </a:path>
                </a:pathLst>
              </a:custGeom>
              <a:ln w="11608">
                <a:solidFill>
                  <a:srgbClr val="FF26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0A9872E7-BB36-401A-6865-2850C0DE27FE}"/>
                  </a:ext>
                </a:extLst>
              </p:cNvPr>
              <p:cNvSpPr/>
              <p:nvPr/>
            </p:nvSpPr>
            <p:spPr>
              <a:xfrm>
                <a:off x="5189744" y="1461852"/>
                <a:ext cx="906256" cy="636556"/>
              </a:xfrm>
              <a:prstGeom prst="wedgeRoundRectCallout">
                <a:avLst>
                  <a:gd name="adj1" fmla="val -147233"/>
                  <a:gd name="adj2" fmla="val 6870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dirty="0"/>
                </a:br>
                <a:endParaRPr lang="en-US"/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0A9872E7-BB36-401A-6865-2850C0DE2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744" y="1461852"/>
                <a:ext cx="906256" cy="636556"/>
              </a:xfrm>
              <a:prstGeom prst="wedgeRoundRectCallout">
                <a:avLst>
                  <a:gd name="adj1" fmla="val -147233"/>
                  <a:gd name="adj2" fmla="val 6870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83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3493-2ED6-DF09-F569-7F3DCA81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E019-92A5-79AC-D777-59B4926F6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Introduction to reinforcement learning</a:t>
            </a:r>
          </a:p>
          <a:p>
            <a:r>
              <a:rPr lang="en-US" dirty="0"/>
              <a:t>Markov decision processes</a:t>
            </a:r>
          </a:p>
          <a:p>
            <a:r>
              <a:rPr lang="en-US" dirty="0"/>
              <a:t>Part I: Tabular Methods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dirty="0"/>
              <a:t>Monte Carlo methods</a:t>
            </a:r>
          </a:p>
          <a:p>
            <a:pPr lvl="1"/>
            <a:r>
              <a:rPr lang="en-US" dirty="0"/>
              <a:t>Temporal-difference learning</a:t>
            </a:r>
          </a:p>
          <a:p>
            <a:pPr lvl="1"/>
            <a:r>
              <a:rPr lang="en-US" dirty="0"/>
              <a:t>Multi-step bootstrapping</a:t>
            </a:r>
          </a:p>
          <a:p>
            <a:pPr lvl="1"/>
            <a:r>
              <a:rPr lang="en-US" dirty="0"/>
              <a:t>Planning and learning with tabular methods</a:t>
            </a:r>
          </a:p>
          <a:p>
            <a:r>
              <a:rPr lang="en-US" dirty="0"/>
              <a:t>Part II: Approximate Solution Methods</a:t>
            </a:r>
          </a:p>
          <a:p>
            <a:pPr lvl="1"/>
            <a:r>
              <a:rPr lang="en-US" dirty="0"/>
              <a:t>Prediction and Control using Approximation</a:t>
            </a:r>
          </a:p>
          <a:p>
            <a:pPr lvl="1"/>
            <a:r>
              <a:rPr lang="en-US" dirty="0"/>
              <a:t>Eligibility Traces</a:t>
            </a:r>
          </a:p>
          <a:p>
            <a:pPr lvl="1"/>
            <a:r>
              <a:rPr lang="en-US" dirty="0"/>
              <a:t>Policy Gradient Methods</a:t>
            </a:r>
          </a:p>
          <a:p>
            <a:r>
              <a:rPr lang="en-US" dirty="0"/>
              <a:t>Part III: Modern RL Methods</a:t>
            </a:r>
          </a:p>
          <a:p>
            <a:pPr lvl="1"/>
            <a:r>
              <a:rPr lang="en-US" dirty="0"/>
              <a:t>Deep Reinforcement Learning</a:t>
            </a:r>
          </a:p>
          <a:p>
            <a:pPr lvl="1"/>
            <a:r>
              <a:rPr lang="en-US" dirty="0"/>
              <a:t>Current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53367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EFF19-23C6-CE71-5DE4-5843C7B3E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0132-6975-6582-CA94-8DC0A5EB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867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Maze Example: RL-Solution as a Value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object 202">
                <a:extLst>
                  <a:ext uri="{FF2B5EF4-FFF2-40B4-BE49-F238E27FC236}">
                    <a16:creationId xmlns:a16="http://schemas.microsoft.com/office/drawing/2014/main" id="{ABA21F25-87C5-D744-99B8-B4534D03819E}"/>
                  </a:ext>
                </a:extLst>
              </p:cNvPr>
              <p:cNvSpPr txBox="1"/>
              <p:nvPr/>
            </p:nvSpPr>
            <p:spPr>
              <a:xfrm>
                <a:off x="186550" y="5213332"/>
                <a:ext cx="5762867" cy="636556"/>
              </a:xfrm>
              <a:prstGeom prst="rect">
                <a:avLst/>
              </a:prstGeom>
            </p:spPr>
            <p:txBody>
              <a:bodyPr vert="horz" wrap="square" lIns="0" tIns="25499" rIns="0" bIns="0" rtlCol="0">
                <a:spAutoFit/>
              </a:bodyPr>
              <a:lstStyle/>
              <a:p>
                <a:pPr marL="1342" algn="ctr">
                  <a:lnSpc>
                    <a:spcPts val="2536"/>
                  </a:lnSpc>
                  <a:spcBef>
                    <a:spcPts val="201"/>
                  </a:spcBef>
                </a:pPr>
                <a:r>
                  <a:rPr lang="en-US" sz="1400" dirty="0"/>
                  <a:t> Numbers represent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400" dirty="0"/>
                  <a:t>: Each step costs 1, i.e.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br>
                  <a:rPr lang="en-US" sz="1400" dirty="0"/>
                </a:br>
                <a:r>
                  <a:rPr lang="en-US" sz="1400" dirty="0"/>
                  <a:t>(source: D. Silver, “Reinforcement learning”, 2015. </a:t>
                </a:r>
                <a:r>
                  <a:rPr lang="en-US" sz="1400" dirty="0">
                    <a:hlinkClick r:id="rId2"/>
                  </a:rPr>
                  <a:t>CC BY-NC 4.0</a:t>
                </a:r>
                <a:r>
                  <a:rPr lang="en-US" sz="1400" dirty="0"/>
                  <a:t>)</a:t>
                </a:r>
                <a:endParaRPr sz="1400" dirty="0"/>
              </a:p>
            </p:txBody>
          </p:sp>
        </mc:Choice>
        <mc:Fallback xmlns="">
          <p:sp>
            <p:nvSpPr>
              <p:cNvPr id="203" name="object 202">
                <a:extLst>
                  <a:ext uri="{FF2B5EF4-FFF2-40B4-BE49-F238E27FC236}">
                    <a16:creationId xmlns:a16="http://schemas.microsoft.com/office/drawing/2014/main" id="{ABA21F25-87C5-D744-99B8-B4534D038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50" y="5213332"/>
                <a:ext cx="5762867" cy="636556"/>
              </a:xfrm>
              <a:prstGeom prst="rect">
                <a:avLst/>
              </a:prstGeom>
              <a:blipFill>
                <a:blip r:embed="rId3"/>
                <a:stretch>
                  <a:fillRect b="-1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TextBox 203">
            <a:extLst>
              <a:ext uri="{FF2B5EF4-FFF2-40B4-BE49-F238E27FC236}">
                <a16:creationId xmlns:a16="http://schemas.microsoft.com/office/drawing/2014/main" id="{E811A3C6-7402-311F-0B3B-1C2F78E017B4}"/>
              </a:ext>
            </a:extLst>
          </p:cNvPr>
          <p:cNvSpPr txBox="1"/>
          <p:nvPr/>
        </p:nvSpPr>
        <p:spPr>
          <a:xfrm>
            <a:off x="6389028" y="3064341"/>
            <a:ext cx="4437189" cy="1754326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Key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policy is implicitly defined by the state values:</a:t>
            </a:r>
            <a:br>
              <a:rPr lang="en-US" dirty="0"/>
            </a:br>
            <a:r>
              <a:rPr lang="en-US" dirty="0"/>
              <a:t>The agent always chooses actions to move to states with better state values. This is called a “greedy” policy.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E06958-36CF-04C8-FD3C-2EE94BD35B30}"/>
              </a:ext>
            </a:extLst>
          </p:cNvPr>
          <p:cNvGrpSpPr/>
          <p:nvPr/>
        </p:nvGrpSpPr>
        <p:grpSpPr>
          <a:xfrm>
            <a:off x="825618" y="1493605"/>
            <a:ext cx="4534340" cy="3698757"/>
            <a:chOff x="1155316" y="1101095"/>
            <a:chExt cx="4534340" cy="3698757"/>
          </a:xfrm>
        </p:grpSpPr>
        <p:grpSp>
          <p:nvGrpSpPr>
            <p:cNvPr id="205" name="object 3">
              <a:extLst>
                <a:ext uri="{FF2B5EF4-FFF2-40B4-BE49-F238E27FC236}">
                  <a16:creationId xmlns:a16="http://schemas.microsoft.com/office/drawing/2014/main" id="{CB60EE76-9A71-9C11-726B-83C8735899C7}"/>
                </a:ext>
              </a:extLst>
            </p:cNvPr>
            <p:cNvGrpSpPr/>
            <p:nvPr/>
          </p:nvGrpSpPr>
          <p:grpSpPr>
            <a:xfrm>
              <a:off x="1554941" y="1101095"/>
              <a:ext cx="3767203" cy="3698757"/>
              <a:chOff x="734306" y="520981"/>
              <a:chExt cx="1782445" cy="1750060"/>
            </a:xfrm>
          </p:grpSpPr>
          <p:pic>
            <p:nvPicPr>
              <p:cNvPr id="343" name="object 4">
                <a:extLst>
                  <a:ext uri="{FF2B5EF4-FFF2-40B4-BE49-F238E27FC236}">
                    <a16:creationId xmlns:a16="http://schemas.microsoft.com/office/drawing/2014/main" id="{69AB9D7E-E12F-6BC9-076C-2DC396A18FE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306" y="520981"/>
                <a:ext cx="337177" cy="330636"/>
              </a:xfrm>
              <a:prstGeom prst="rect">
                <a:avLst/>
              </a:prstGeom>
            </p:spPr>
          </p:pic>
          <p:pic>
            <p:nvPicPr>
              <p:cNvPr id="344" name="object 5">
                <a:extLst>
                  <a:ext uri="{FF2B5EF4-FFF2-40B4-BE49-F238E27FC236}">
                    <a16:creationId xmlns:a16="http://schemas.microsoft.com/office/drawing/2014/main" id="{BD373595-182B-8015-07DF-1760A69F767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711" y="520981"/>
                <a:ext cx="337177" cy="330636"/>
              </a:xfrm>
              <a:prstGeom prst="rect">
                <a:avLst/>
              </a:prstGeom>
            </p:spPr>
          </p:pic>
          <p:pic>
            <p:nvPicPr>
              <p:cNvPr id="345" name="object 6">
                <a:extLst>
                  <a:ext uri="{FF2B5EF4-FFF2-40B4-BE49-F238E27FC236}">
                    <a16:creationId xmlns:a16="http://schemas.microsoft.com/office/drawing/2014/main" id="{F0EB43CC-7A33-EBD6-A3B4-0386900E0C9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7134" y="520981"/>
                <a:ext cx="337177" cy="330636"/>
              </a:xfrm>
              <a:prstGeom prst="rect">
                <a:avLst/>
              </a:prstGeom>
            </p:spPr>
          </p:pic>
          <p:pic>
            <p:nvPicPr>
              <p:cNvPr id="346" name="object 7">
                <a:extLst>
                  <a:ext uri="{FF2B5EF4-FFF2-40B4-BE49-F238E27FC236}">
                    <a16:creationId xmlns:a16="http://schemas.microsoft.com/office/drawing/2014/main" id="{D882693D-488A-19D6-6A98-BCF0E5A463A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3533" y="520981"/>
                <a:ext cx="337177" cy="330636"/>
              </a:xfrm>
              <a:prstGeom prst="rect">
                <a:avLst/>
              </a:prstGeom>
            </p:spPr>
          </p:pic>
          <p:pic>
            <p:nvPicPr>
              <p:cNvPr id="347" name="object 8">
                <a:extLst>
                  <a:ext uri="{FF2B5EF4-FFF2-40B4-BE49-F238E27FC236}">
                    <a16:creationId xmlns:a16="http://schemas.microsoft.com/office/drawing/2014/main" id="{4494D476-0F16-1554-A21E-B5028E51B6F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9961" y="520981"/>
                <a:ext cx="337177" cy="330636"/>
              </a:xfrm>
              <a:prstGeom prst="rect">
                <a:avLst/>
              </a:prstGeom>
            </p:spPr>
          </p:pic>
          <p:pic>
            <p:nvPicPr>
              <p:cNvPr id="348" name="object 9">
                <a:extLst>
                  <a:ext uri="{FF2B5EF4-FFF2-40B4-BE49-F238E27FC236}">
                    <a16:creationId xmlns:a16="http://schemas.microsoft.com/office/drawing/2014/main" id="{8E8805C0-E599-AE71-ACDB-8A450CB81DA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6360" y="520981"/>
                <a:ext cx="337177" cy="330636"/>
              </a:xfrm>
              <a:prstGeom prst="rect">
                <a:avLst/>
              </a:prstGeom>
            </p:spPr>
          </p:pic>
          <p:pic>
            <p:nvPicPr>
              <p:cNvPr id="349" name="object 10">
                <a:extLst>
                  <a:ext uri="{FF2B5EF4-FFF2-40B4-BE49-F238E27FC236}">
                    <a16:creationId xmlns:a16="http://schemas.microsoft.com/office/drawing/2014/main" id="{556B04FC-4D28-FA14-4BA9-2F217EA2C2A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2765" y="520981"/>
                <a:ext cx="337177" cy="330636"/>
              </a:xfrm>
              <a:prstGeom prst="rect">
                <a:avLst/>
              </a:prstGeom>
            </p:spPr>
          </p:pic>
          <p:pic>
            <p:nvPicPr>
              <p:cNvPr id="350" name="object 11">
                <a:extLst>
                  <a:ext uri="{FF2B5EF4-FFF2-40B4-BE49-F238E27FC236}">
                    <a16:creationId xmlns:a16="http://schemas.microsoft.com/office/drawing/2014/main" id="{3B79EA66-63B9-6789-3078-839926E3DD9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9188" y="520981"/>
                <a:ext cx="337177" cy="330636"/>
              </a:xfrm>
              <a:prstGeom prst="rect">
                <a:avLst/>
              </a:prstGeom>
            </p:spPr>
          </p:pic>
          <p:pic>
            <p:nvPicPr>
              <p:cNvPr id="351" name="object 12">
                <a:extLst>
                  <a:ext uri="{FF2B5EF4-FFF2-40B4-BE49-F238E27FC236}">
                    <a16:creationId xmlns:a16="http://schemas.microsoft.com/office/drawing/2014/main" id="{B387B338-9294-11C2-9730-6809846F5C1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306" y="72084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52" name="object 13">
                <a:extLst>
                  <a:ext uri="{FF2B5EF4-FFF2-40B4-BE49-F238E27FC236}">
                    <a16:creationId xmlns:a16="http://schemas.microsoft.com/office/drawing/2014/main" id="{DD84B4A1-347D-8E0F-B854-9A49AAAE8E7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711" y="72084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53" name="object 14">
                <a:extLst>
                  <a:ext uri="{FF2B5EF4-FFF2-40B4-BE49-F238E27FC236}">
                    <a16:creationId xmlns:a16="http://schemas.microsoft.com/office/drawing/2014/main" id="{1CBFDA32-8F82-9C94-F16A-1A17D64F921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7134" y="72084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54" name="object 15">
                <a:extLst>
                  <a:ext uri="{FF2B5EF4-FFF2-40B4-BE49-F238E27FC236}">
                    <a16:creationId xmlns:a16="http://schemas.microsoft.com/office/drawing/2014/main" id="{8AA259C6-83C4-B987-06A3-271200B629F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3533" y="72084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55" name="object 16">
                <a:extLst>
                  <a:ext uri="{FF2B5EF4-FFF2-40B4-BE49-F238E27FC236}">
                    <a16:creationId xmlns:a16="http://schemas.microsoft.com/office/drawing/2014/main" id="{45BDD153-E4F5-E79C-BF0F-28B4A485B03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9961" y="72084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56" name="object 17">
                <a:extLst>
                  <a:ext uri="{FF2B5EF4-FFF2-40B4-BE49-F238E27FC236}">
                    <a16:creationId xmlns:a16="http://schemas.microsoft.com/office/drawing/2014/main" id="{1C74FFC1-C9EB-9091-D333-1F8E7D47A38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6360" y="72084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57" name="object 18">
                <a:extLst>
                  <a:ext uri="{FF2B5EF4-FFF2-40B4-BE49-F238E27FC236}">
                    <a16:creationId xmlns:a16="http://schemas.microsoft.com/office/drawing/2014/main" id="{DB35EFB5-DA51-3147-4372-C37EC789305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2765" y="72084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58" name="object 19">
                <a:extLst>
                  <a:ext uri="{FF2B5EF4-FFF2-40B4-BE49-F238E27FC236}">
                    <a16:creationId xmlns:a16="http://schemas.microsoft.com/office/drawing/2014/main" id="{4709D954-30FD-F4DA-62FE-63E63DBE7E5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9188" y="72084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59" name="object 20">
                <a:extLst>
                  <a:ext uri="{FF2B5EF4-FFF2-40B4-BE49-F238E27FC236}">
                    <a16:creationId xmlns:a16="http://schemas.microsoft.com/office/drawing/2014/main" id="{F92A43BC-BD30-1834-CF2C-89859A73405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306" y="927268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60" name="object 21">
                <a:extLst>
                  <a:ext uri="{FF2B5EF4-FFF2-40B4-BE49-F238E27FC236}">
                    <a16:creationId xmlns:a16="http://schemas.microsoft.com/office/drawing/2014/main" id="{63C4BF54-C4E5-F76F-39B4-B5D7EB196FE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711" y="927268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61" name="object 22">
                <a:extLst>
                  <a:ext uri="{FF2B5EF4-FFF2-40B4-BE49-F238E27FC236}">
                    <a16:creationId xmlns:a16="http://schemas.microsoft.com/office/drawing/2014/main" id="{FC898874-BC2C-103B-185D-E2AC17E3E02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7134" y="927268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62" name="object 23">
                <a:extLst>
                  <a:ext uri="{FF2B5EF4-FFF2-40B4-BE49-F238E27FC236}">
                    <a16:creationId xmlns:a16="http://schemas.microsoft.com/office/drawing/2014/main" id="{620B35F9-38D0-47CF-1587-0A9CB5DE6E8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3533" y="927268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63" name="object 24">
                <a:extLst>
                  <a:ext uri="{FF2B5EF4-FFF2-40B4-BE49-F238E27FC236}">
                    <a16:creationId xmlns:a16="http://schemas.microsoft.com/office/drawing/2014/main" id="{887B9F3E-DF26-B381-F501-F630BA80B13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9961" y="927268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64" name="object 25">
                <a:extLst>
                  <a:ext uri="{FF2B5EF4-FFF2-40B4-BE49-F238E27FC236}">
                    <a16:creationId xmlns:a16="http://schemas.microsoft.com/office/drawing/2014/main" id="{BECC984D-1545-5E94-729E-8248D627A80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6360" y="927268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65" name="object 26">
                <a:extLst>
                  <a:ext uri="{FF2B5EF4-FFF2-40B4-BE49-F238E27FC236}">
                    <a16:creationId xmlns:a16="http://schemas.microsoft.com/office/drawing/2014/main" id="{AAB3D42B-FE9F-2A11-AD41-44E2CBC6023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2765" y="927268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66" name="object 27">
                <a:extLst>
                  <a:ext uri="{FF2B5EF4-FFF2-40B4-BE49-F238E27FC236}">
                    <a16:creationId xmlns:a16="http://schemas.microsoft.com/office/drawing/2014/main" id="{A5FF1BFA-DAD6-5025-C771-D0B7598F208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9188" y="927268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67" name="object 28">
                <a:extLst>
                  <a:ext uri="{FF2B5EF4-FFF2-40B4-BE49-F238E27FC236}">
                    <a16:creationId xmlns:a16="http://schemas.microsoft.com/office/drawing/2014/main" id="{E739FCE3-4FCD-B8E4-E81E-9E9A2ECCC1D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306" y="1133667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68" name="object 29">
                <a:extLst>
                  <a:ext uri="{FF2B5EF4-FFF2-40B4-BE49-F238E27FC236}">
                    <a16:creationId xmlns:a16="http://schemas.microsoft.com/office/drawing/2014/main" id="{1AD77127-30CD-3A2A-5139-734109200F0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711" y="1133667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69" name="object 30">
                <a:extLst>
                  <a:ext uri="{FF2B5EF4-FFF2-40B4-BE49-F238E27FC236}">
                    <a16:creationId xmlns:a16="http://schemas.microsoft.com/office/drawing/2014/main" id="{875F7ABD-8AAD-8631-7470-296219BA3B6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7134" y="1133667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70" name="object 31">
                <a:extLst>
                  <a:ext uri="{FF2B5EF4-FFF2-40B4-BE49-F238E27FC236}">
                    <a16:creationId xmlns:a16="http://schemas.microsoft.com/office/drawing/2014/main" id="{0F6D103F-93CA-D1E4-C38F-AB84440E73D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3533" y="1133667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71" name="object 32">
                <a:extLst>
                  <a:ext uri="{FF2B5EF4-FFF2-40B4-BE49-F238E27FC236}">
                    <a16:creationId xmlns:a16="http://schemas.microsoft.com/office/drawing/2014/main" id="{3CEC02D4-B5ED-BAAD-35C0-03837A99FE0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9961" y="1133667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72" name="object 33">
                <a:extLst>
                  <a:ext uri="{FF2B5EF4-FFF2-40B4-BE49-F238E27FC236}">
                    <a16:creationId xmlns:a16="http://schemas.microsoft.com/office/drawing/2014/main" id="{2682C8DD-9FCA-5B3B-8B46-C0A95C82228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6360" y="1133667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73" name="object 34">
                <a:extLst>
                  <a:ext uri="{FF2B5EF4-FFF2-40B4-BE49-F238E27FC236}">
                    <a16:creationId xmlns:a16="http://schemas.microsoft.com/office/drawing/2014/main" id="{69DFA7A5-7DED-B738-5565-CD8055426FC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2765" y="1133667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74" name="object 35">
                <a:extLst>
                  <a:ext uri="{FF2B5EF4-FFF2-40B4-BE49-F238E27FC236}">
                    <a16:creationId xmlns:a16="http://schemas.microsoft.com/office/drawing/2014/main" id="{F70489F5-AC2B-1154-EE66-AD06DAB216A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9188" y="1133667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75" name="object 36">
                <a:extLst>
                  <a:ext uri="{FF2B5EF4-FFF2-40B4-BE49-F238E27FC236}">
                    <a16:creationId xmlns:a16="http://schemas.microsoft.com/office/drawing/2014/main" id="{1D32B0A2-E356-6AA9-9279-CA18CC51C8D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306" y="134009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76" name="object 37">
                <a:extLst>
                  <a:ext uri="{FF2B5EF4-FFF2-40B4-BE49-F238E27FC236}">
                    <a16:creationId xmlns:a16="http://schemas.microsoft.com/office/drawing/2014/main" id="{D2A8E0AD-AAB6-638F-78F6-B77F5046504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711" y="134009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77" name="object 38">
                <a:extLst>
                  <a:ext uri="{FF2B5EF4-FFF2-40B4-BE49-F238E27FC236}">
                    <a16:creationId xmlns:a16="http://schemas.microsoft.com/office/drawing/2014/main" id="{2209C103-29AB-5A67-E804-C210B8EA607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7134" y="134009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78" name="object 39">
                <a:extLst>
                  <a:ext uri="{FF2B5EF4-FFF2-40B4-BE49-F238E27FC236}">
                    <a16:creationId xmlns:a16="http://schemas.microsoft.com/office/drawing/2014/main" id="{0D87396C-AD82-556A-29B5-831C0BCB42E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6448" y="134009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79" name="object 40">
                <a:extLst>
                  <a:ext uri="{FF2B5EF4-FFF2-40B4-BE49-F238E27FC236}">
                    <a16:creationId xmlns:a16="http://schemas.microsoft.com/office/drawing/2014/main" id="{E1B9D8B9-6AE1-9703-00F0-D4841CF69F2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9961" y="134009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80" name="object 41">
                <a:extLst>
                  <a:ext uri="{FF2B5EF4-FFF2-40B4-BE49-F238E27FC236}">
                    <a16:creationId xmlns:a16="http://schemas.microsoft.com/office/drawing/2014/main" id="{2ADA1FAF-AB17-F97F-74D2-3F31E110313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6360" y="134009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81" name="object 42">
                <a:extLst>
                  <a:ext uri="{FF2B5EF4-FFF2-40B4-BE49-F238E27FC236}">
                    <a16:creationId xmlns:a16="http://schemas.microsoft.com/office/drawing/2014/main" id="{3D7EA84E-F1F6-6287-AC56-001685564A7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2765" y="134009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82" name="object 43">
                <a:extLst>
                  <a:ext uri="{FF2B5EF4-FFF2-40B4-BE49-F238E27FC236}">
                    <a16:creationId xmlns:a16="http://schemas.microsoft.com/office/drawing/2014/main" id="{AEC90A96-AEF5-18A1-EB69-53684A568EC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9188" y="1340095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83" name="object 44">
                <a:extLst>
                  <a:ext uri="{FF2B5EF4-FFF2-40B4-BE49-F238E27FC236}">
                    <a16:creationId xmlns:a16="http://schemas.microsoft.com/office/drawing/2014/main" id="{A166C492-C63E-D90D-1195-2F4945643E3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306" y="1546494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84" name="object 45">
                <a:extLst>
                  <a:ext uri="{FF2B5EF4-FFF2-40B4-BE49-F238E27FC236}">
                    <a16:creationId xmlns:a16="http://schemas.microsoft.com/office/drawing/2014/main" id="{B07F834B-C079-C723-E13D-1336DC405E8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711" y="1546494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85" name="object 46">
                <a:extLst>
                  <a:ext uri="{FF2B5EF4-FFF2-40B4-BE49-F238E27FC236}">
                    <a16:creationId xmlns:a16="http://schemas.microsoft.com/office/drawing/2014/main" id="{4D94D2DF-2637-2FC6-0F65-45849ADD5B1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7134" y="1546494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86" name="object 47">
                <a:extLst>
                  <a:ext uri="{FF2B5EF4-FFF2-40B4-BE49-F238E27FC236}">
                    <a16:creationId xmlns:a16="http://schemas.microsoft.com/office/drawing/2014/main" id="{F4383573-1F45-D7A2-9372-DEA73A35C48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3533" y="1546494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87" name="object 48">
                <a:extLst>
                  <a:ext uri="{FF2B5EF4-FFF2-40B4-BE49-F238E27FC236}">
                    <a16:creationId xmlns:a16="http://schemas.microsoft.com/office/drawing/2014/main" id="{0A93A8A7-74D7-04DE-2923-417769105A6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9961" y="1546494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88" name="object 49">
                <a:extLst>
                  <a:ext uri="{FF2B5EF4-FFF2-40B4-BE49-F238E27FC236}">
                    <a16:creationId xmlns:a16="http://schemas.microsoft.com/office/drawing/2014/main" id="{68A44C65-DBC5-BCAB-33D4-9D8826C560E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6360" y="1546494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89" name="object 50">
                <a:extLst>
                  <a:ext uri="{FF2B5EF4-FFF2-40B4-BE49-F238E27FC236}">
                    <a16:creationId xmlns:a16="http://schemas.microsoft.com/office/drawing/2014/main" id="{9EF443F3-DE6C-1EF6-8E8C-FD97B0C19E4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2765" y="1546494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90" name="object 51">
                <a:extLst>
                  <a:ext uri="{FF2B5EF4-FFF2-40B4-BE49-F238E27FC236}">
                    <a16:creationId xmlns:a16="http://schemas.microsoft.com/office/drawing/2014/main" id="{B4FC6330-288E-8887-B8BD-A9B18238CE3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9188" y="1546494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91" name="object 52">
                <a:extLst>
                  <a:ext uri="{FF2B5EF4-FFF2-40B4-BE49-F238E27FC236}">
                    <a16:creationId xmlns:a16="http://schemas.microsoft.com/office/drawing/2014/main" id="{0206582B-7A99-1543-4A78-BC37CE318E9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34306" y="1752900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92" name="object 53">
                <a:extLst>
                  <a:ext uri="{FF2B5EF4-FFF2-40B4-BE49-F238E27FC236}">
                    <a16:creationId xmlns:a16="http://schemas.microsoft.com/office/drawing/2014/main" id="{DD62D28C-9D44-C35E-C794-F1D0B2420DB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40711" y="1752900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93" name="object 54">
                <a:extLst>
                  <a:ext uri="{FF2B5EF4-FFF2-40B4-BE49-F238E27FC236}">
                    <a16:creationId xmlns:a16="http://schemas.microsoft.com/office/drawing/2014/main" id="{7C923E0D-A43C-7946-0C7D-A3A5CFB4400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47134" y="1752900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94" name="object 55">
                <a:extLst>
                  <a:ext uri="{FF2B5EF4-FFF2-40B4-BE49-F238E27FC236}">
                    <a16:creationId xmlns:a16="http://schemas.microsoft.com/office/drawing/2014/main" id="{BBD28877-2D7A-0C9E-6C0F-38BC63D367D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53533" y="1752900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95" name="object 56">
                <a:extLst>
                  <a:ext uri="{FF2B5EF4-FFF2-40B4-BE49-F238E27FC236}">
                    <a16:creationId xmlns:a16="http://schemas.microsoft.com/office/drawing/2014/main" id="{BBC9F531-C3B6-243E-0B46-6D4B5FEA2014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59961" y="1752900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96" name="object 57">
                <a:extLst>
                  <a:ext uri="{FF2B5EF4-FFF2-40B4-BE49-F238E27FC236}">
                    <a16:creationId xmlns:a16="http://schemas.microsoft.com/office/drawing/2014/main" id="{C3A97E31-3945-DB4D-2F56-78121862D08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66360" y="1752900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97" name="object 58">
                <a:extLst>
                  <a:ext uri="{FF2B5EF4-FFF2-40B4-BE49-F238E27FC236}">
                    <a16:creationId xmlns:a16="http://schemas.microsoft.com/office/drawing/2014/main" id="{637A1B68-C675-BF97-5023-6BD973905A8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72765" y="1752900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98" name="object 59">
                <a:extLst>
                  <a:ext uri="{FF2B5EF4-FFF2-40B4-BE49-F238E27FC236}">
                    <a16:creationId xmlns:a16="http://schemas.microsoft.com/office/drawing/2014/main" id="{E02C7846-6153-6E3E-2899-55C3D9DBD92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79188" y="1752900"/>
                <a:ext cx="337177" cy="337177"/>
              </a:xfrm>
              <a:prstGeom prst="rect">
                <a:avLst/>
              </a:prstGeom>
            </p:spPr>
          </p:pic>
          <p:pic>
            <p:nvPicPr>
              <p:cNvPr id="399" name="object 60">
                <a:extLst>
                  <a:ext uri="{FF2B5EF4-FFF2-40B4-BE49-F238E27FC236}">
                    <a16:creationId xmlns:a16="http://schemas.microsoft.com/office/drawing/2014/main" id="{9105968A-E7CF-D6C9-F146-F3376101C75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34306" y="1959328"/>
                <a:ext cx="337177" cy="311229"/>
              </a:xfrm>
              <a:prstGeom prst="rect">
                <a:avLst/>
              </a:prstGeom>
            </p:spPr>
          </p:pic>
          <p:pic>
            <p:nvPicPr>
              <p:cNvPr id="400" name="object 61">
                <a:extLst>
                  <a:ext uri="{FF2B5EF4-FFF2-40B4-BE49-F238E27FC236}">
                    <a16:creationId xmlns:a16="http://schemas.microsoft.com/office/drawing/2014/main" id="{6CEF1D56-62CA-E236-D361-82BBEBD0114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40711" y="1959328"/>
                <a:ext cx="337177" cy="311229"/>
              </a:xfrm>
              <a:prstGeom prst="rect">
                <a:avLst/>
              </a:prstGeom>
            </p:spPr>
          </p:pic>
          <p:pic>
            <p:nvPicPr>
              <p:cNvPr id="401" name="object 62">
                <a:extLst>
                  <a:ext uri="{FF2B5EF4-FFF2-40B4-BE49-F238E27FC236}">
                    <a16:creationId xmlns:a16="http://schemas.microsoft.com/office/drawing/2014/main" id="{5A46B1EE-4BCF-F56B-3A07-67360C42BA8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147134" y="1959328"/>
                <a:ext cx="337177" cy="311229"/>
              </a:xfrm>
              <a:prstGeom prst="rect">
                <a:avLst/>
              </a:prstGeom>
            </p:spPr>
          </p:pic>
          <p:pic>
            <p:nvPicPr>
              <p:cNvPr id="402" name="object 63">
                <a:extLst>
                  <a:ext uri="{FF2B5EF4-FFF2-40B4-BE49-F238E27FC236}">
                    <a16:creationId xmlns:a16="http://schemas.microsoft.com/office/drawing/2014/main" id="{ED460CD7-F144-5990-1F25-A0C7F936472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353533" y="1959328"/>
                <a:ext cx="337177" cy="311229"/>
              </a:xfrm>
              <a:prstGeom prst="rect">
                <a:avLst/>
              </a:prstGeom>
            </p:spPr>
          </p:pic>
          <p:pic>
            <p:nvPicPr>
              <p:cNvPr id="403" name="object 64">
                <a:extLst>
                  <a:ext uri="{FF2B5EF4-FFF2-40B4-BE49-F238E27FC236}">
                    <a16:creationId xmlns:a16="http://schemas.microsoft.com/office/drawing/2014/main" id="{3B0D03DC-A5ED-BEBC-3B45-28F16A0B1D1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59961" y="1959328"/>
                <a:ext cx="337177" cy="311229"/>
              </a:xfrm>
              <a:prstGeom prst="rect">
                <a:avLst/>
              </a:prstGeom>
            </p:spPr>
          </p:pic>
          <p:pic>
            <p:nvPicPr>
              <p:cNvPr id="404" name="object 65">
                <a:extLst>
                  <a:ext uri="{FF2B5EF4-FFF2-40B4-BE49-F238E27FC236}">
                    <a16:creationId xmlns:a16="http://schemas.microsoft.com/office/drawing/2014/main" id="{486C8CFF-FCE5-FFA0-DA80-2792612B6B1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66360" y="1959328"/>
                <a:ext cx="337177" cy="311229"/>
              </a:xfrm>
              <a:prstGeom prst="rect">
                <a:avLst/>
              </a:prstGeom>
            </p:spPr>
          </p:pic>
          <p:pic>
            <p:nvPicPr>
              <p:cNvPr id="405" name="object 66">
                <a:extLst>
                  <a:ext uri="{FF2B5EF4-FFF2-40B4-BE49-F238E27FC236}">
                    <a16:creationId xmlns:a16="http://schemas.microsoft.com/office/drawing/2014/main" id="{E0D35C43-4A72-76B8-62D6-6D670AEE484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72765" y="1959328"/>
                <a:ext cx="337177" cy="311229"/>
              </a:xfrm>
              <a:prstGeom prst="rect">
                <a:avLst/>
              </a:prstGeom>
            </p:spPr>
          </p:pic>
          <p:pic>
            <p:nvPicPr>
              <p:cNvPr id="406" name="object 67">
                <a:extLst>
                  <a:ext uri="{FF2B5EF4-FFF2-40B4-BE49-F238E27FC236}">
                    <a16:creationId xmlns:a16="http://schemas.microsoft.com/office/drawing/2014/main" id="{A7FA494F-5227-9B3F-A3B5-AD0A6BFADAD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179188" y="1959328"/>
                <a:ext cx="337177" cy="311229"/>
              </a:xfrm>
              <a:prstGeom prst="rect">
                <a:avLst/>
              </a:prstGeom>
            </p:spPr>
          </p:pic>
          <p:sp>
            <p:nvSpPr>
              <p:cNvPr id="407" name="object 68">
                <a:extLst>
                  <a:ext uri="{FF2B5EF4-FFF2-40B4-BE49-F238E27FC236}">
                    <a16:creationId xmlns:a16="http://schemas.microsoft.com/office/drawing/2014/main" id="{605AECD6-4F7F-07AE-1975-AD111147F915}"/>
                  </a:ext>
                </a:extLst>
              </p:cNvPr>
              <p:cNvSpPr/>
              <p:nvPr/>
            </p:nvSpPr>
            <p:spPr>
              <a:xfrm>
                <a:off x="798253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8" name="object 69">
                <a:extLst>
                  <a:ext uri="{FF2B5EF4-FFF2-40B4-BE49-F238E27FC236}">
                    <a16:creationId xmlns:a16="http://schemas.microsoft.com/office/drawing/2014/main" id="{81805D2A-0761-05A2-4774-5412C53374DA}"/>
                  </a:ext>
                </a:extLst>
              </p:cNvPr>
              <p:cNvSpPr/>
              <p:nvPr/>
            </p:nvSpPr>
            <p:spPr>
              <a:xfrm>
                <a:off x="798253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09" name="object 70">
                <a:extLst>
                  <a:ext uri="{FF2B5EF4-FFF2-40B4-BE49-F238E27FC236}">
                    <a16:creationId xmlns:a16="http://schemas.microsoft.com/office/drawing/2014/main" id="{B9FB2E0E-0889-DE61-6C3E-8DC9E9E9AA84}"/>
                  </a:ext>
                </a:extLst>
              </p:cNvPr>
              <p:cNvSpPr/>
              <p:nvPr/>
            </p:nvSpPr>
            <p:spPr>
              <a:xfrm>
                <a:off x="1004659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0" name="object 71">
                <a:extLst>
                  <a:ext uri="{FF2B5EF4-FFF2-40B4-BE49-F238E27FC236}">
                    <a16:creationId xmlns:a16="http://schemas.microsoft.com/office/drawing/2014/main" id="{9DC14D71-7476-93D7-691A-4C4EA8C8C62E}"/>
                  </a:ext>
                </a:extLst>
              </p:cNvPr>
              <p:cNvSpPr/>
              <p:nvPr/>
            </p:nvSpPr>
            <p:spPr>
              <a:xfrm>
                <a:off x="1004659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1" name="object 72">
                <a:extLst>
                  <a:ext uri="{FF2B5EF4-FFF2-40B4-BE49-F238E27FC236}">
                    <a16:creationId xmlns:a16="http://schemas.microsoft.com/office/drawing/2014/main" id="{1198E24A-6896-F67C-5368-47452E97C74A}"/>
                  </a:ext>
                </a:extLst>
              </p:cNvPr>
              <p:cNvSpPr/>
              <p:nvPr/>
            </p:nvSpPr>
            <p:spPr>
              <a:xfrm>
                <a:off x="1211081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2" name="object 73">
                <a:extLst>
                  <a:ext uri="{FF2B5EF4-FFF2-40B4-BE49-F238E27FC236}">
                    <a16:creationId xmlns:a16="http://schemas.microsoft.com/office/drawing/2014/main" id="{F851177B-7C68-8437-FD0B-4FAD2BD8B490}"/>
                  </a:ext>
                </a:extLst>
              </p:cNvPr>
              <p:cNvSpPr/>
              <p:nvPr/>
            </p:nvSpPr>
            <p:spPr>
              <a:xfrm>
                <a:off x="1211081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3" name="object 74">
                <a:extLst>
                  <a:ext uri="{FF2B5EF4-FFF2-40B4-BE49-F238E27FC236}">
                    <a16:creationId xmlns:a16="http://schemas.microsoft.com/office/drawing/2014/main" id="{AF4AAC6B-6E29-19DF-98F5-EDA956F01681}"/>
                  </a:ext>
                </a:extLst>
              </p:cNvPr>
              <p:cNvSpPr/>
              <p:nvPr/>
            </p:nvSpPr>
            <p:spPr>
              <a:xfrm>
                <a:off x="1417480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4" name="object 75">
                <a:extLst>
                  <a:ext uri="{FF2B5EF4-FFF2-40B4-BE49-F238E27FC236}">
                    <a16:creationId xmlns:a16="http://schemas.microsoft.com/office/drawing/2014/main" id="{278092A1-F5CF-9DEE-5575-4A4210FF8F38}"/>
                  </a:ext>
                </a:extLst>
              </p:cNvPr>
              <p:cNvSpPr/>
              <p:nvPr/>
            </p:nvSpPr>
            <p:spPr>
              <a:xfrm>
                <a:off x="1417480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5" name="object 76">
                <a:extLst>
                  <a:ext uri="{FF2B5EF4-FFF2-40B4-BE49-F238E27FC236}">
                    <a16:creationId xmlns:a16="http://schemas.microsoft.com/office/drawing/2014/main" id="{53DFFAEB-84AB-8F18-2E15-189ED5E1D236}"/>
                  </a:ext>
                </a:extLst>
              </p:cNvPr>
              <p:cNvSpPr/>
              <p:nvPr/>
            </p:nvSpPr>
            <p:spPr>
              <a:xfrm>
                <a:off x="1623909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6" name="object 77">
                <a:extLst>
                  <a:ext uri="{FF2B5EF4-FFF2-40B4-BE49-F238E27FC236}">
                    <a16:creationId xmlns:a16="http://schemas.microsoft.com/office/drawing/2014/main" id="{371704AC-79B4-6F34-2482-2BE10E29A95D}"/>
                  </a:ext>
                </a:extLst>
              </p:cNvPr>
              <p:cNvSpPr/>
              <p:nvPr/>
            </p:nvSpPr>
            <p:spPr>
              <a:xfrm>
                <a:off x="1623909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7" name="object 78">
                <a:extLst>
                  <a:ext uri="{FF2B5EF4-FFF2-40B4-BE49-F238E27FC236}">
                    <a16:creationId xmlns:a16="http://schemas.microsoft.com/office/drawing/2014/main" id="{766FD34E-EAC0-7731-0334-6E9EC789A155}"/>
                  </a:ext>
                </a:extLst>
              </p:cNvPr>
              <p:cNvSpPr/>
              <p:nvPr/>
            </p:nvSpPr>
            <p:spPr>
              <a:xfrm>
                <a:off x="1830308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8" name="object 79">
                <a:extLst>
                  <a:ext uri="{FF2B5EF4-FFF2-40B4-BE49-F238E27FC236}">
                    <a16:creationId xmlns:a16="http://schemas.microsoft.com/office/drawing/2014/main" id="{9C0614CA-00C0-1E20-3F56-7CF958FA1C34}"/>
                  </a:ext>
                </a:extLst>
              </p:cNvPr>
              <p:cNvSpPr/>
              <p:nvPr/>
            </p:nvSpPr>
            <p:spPr>
              <a:xfrm>
                <a:off x="1830308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19" name="object 80">
                <a:extLst>
                  <a:ext uri="{FF2B5EF4-FFF2-40B4-BE49-F238E27FC236}">
                    <a16:creationId xmlns:a16="http://schemas.microsoft.com/office/drawing/2014/main" id="{4C3F47FC-C60F-836E-1C75-37CDBC54E6B1}"/>
                  </a:ext>
                </a:extLst>
              </p:cNvPr>
              <p:cNvSpPr/>
              <p:nvPr/>
            </p:nvSpPr>
            <p:spPr>
              <a:xfrm>
                <a:off x="2036713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0" name="object 81">
                <a:extLst>
                  <a:ext uri="{FF2B5EF4-FFF2-40B4-BE49-F238E27FC236}">
                    <a16:creationId xmlns:a16="http://schemas.microsoft.com/office/drawing/2014/main" id="{A8739072-21AD-81DB-6BAE-160F5F21CA5D}"/>
                  </a:ext>
                </a:extLst>
              </p:cNvPr>
              <p:cNvSpPr/>
              <p:nvPr/>
            </p:nvSpPr>
            <p:spPr>
              <a:xfrm>
                <a:off x="2036713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1" name="object 82">
                <a:extLst>
                  <a:ext uri="{FF2B5EF4-FFF2-40B4-BE49-F238E27FC236}">
                    <a16:creationId xmlns:a16="http://schemas.microsoft.com/office/drawing/2014/main" id="{7AA587E9-6227-28D0-ED48-83AE74064DDE}"/>
                  </a:ext>
                </a:extLst>
              </p:cNvPr>
              <p:cNvSpPr/>
              <p:nvPr/>
            </p:nvSpPr>
            <p:spPr>
              <a:xfrm>
                <a:off x="2243135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2" name="object 83">
                <a:extLst>
                  <a:ext uri="{FF2B5EF4-FFF2-40B4-BE49-F238E27FC236}">
                    <a16:creationId xmlns:a16="http://schemas.microsoft.com/office/drawing/2014/main" id="{B06DC0AF-F26A-CC9A-7543-3B076B830172}"/>
                  </a:ext>
                </a:extLst>
              </p:cNvPr>
              <p:cNvSpPr/>
              <p:nvPr/>
            </p:nvSpPr>
            <p:spPr>
              <a:xfrm>
                <a:off x="2243135" y="555134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3" name="object 84">
                <a:extLst>
                  <a:ext uri="{FF2B5EF4-FFF2-40B4-BE49-F238E27FC236}">
                    <a16:creationId xmlns:a16="http://schemas.microsoft.com/office/drawing/2014/main" id="{BBBF1E46-ABC3-12D0-E1A1-7856BB8BF68B}"/>
                  </a:ext>
                </a:extLst>
              </p:cNvPr>
              <p:cNvSpPr/>
              <p:nvPr/>
            </p:nvSpPr>
            <p:spPr>
              <a:xfrm>
                <a:off x="798253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4" name="object 85">
                <a:extLst>
                  <a:ext uri="{FF2B5EF4-FFF2-40B4-BE49-F238E27FC236}">
                    <a16:creationId xmlns:a16="http://schemas.microsoft.com/office/drawing/2014/main" id="{D431014B-163B-9DCC-F2E1-B715D3A1A25B}"/>
                  </a:ext>
                </a:extLst>
              </p:cNvPr>
              <p:cNvSpPr/>
              <p:nvPr/>
            </p:nvSpPr>
            <p:spPr>
              <a:xfrm>
                <a:off x="798253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5" name="object 86">
                <a:extLst>
                  <a:ext uri="{FF2B5EF4-FFF2-40B4-BE49-F238E27FC236}">
                    <a16:creationId xmlns:a16="http://schemas.microsoft.com/office/drawing/2014/main" id="{13EAA36C-65DC-92CE-A9B6-4389D3B7B9BC}"/>
                  </a:ext>
                </a:extLst>
              </p:cNvPr>
              <p:cNvSpPr/>
              <p:nvPr/>
            </p:nvSpPr>
            <p:spPr>
              <a:xfrm>
                <a:off x="1004659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6" name="object 87">
                <a:extLst>
                  <a:ext uri="{FF2B5EF4-FFF2-40B4-BE49-F238E27FC236}">
                    <a16:creationId xmlns:a16="http://schemas.microsoft.com/office/drawing/2014/main" id="{6DC6A6A0-49D4-A335-0AC9-5B3B840A10EF}"/>
                  </a:ext>
                </a:extLst>
              </p:cNvPr>
              <p:cNvSpPr/>
              <p:nvPr/>
            </p:nvSpPr>
            <p:spPr>
              <a:xfrm>
                <a:off x="1004659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7" name="object 88">
                <a:extLst>
                  <a:ext uri="{FF2B5EF4-FFF2-40B4-BE49-F238E27FC236}">
                    <a16:creationId xmlns:a16="http://schemas.microsoft.com/office/drawing/2014/main" id="{32FD432E-90B0-BE6B-7B8A-7C9D91AD55E3}"/>
                  </a:ext>
                </a:extLst>
              </p:cNvPr>
              <p:cNvSpPr/>
              <p:nvPr/>
            </p:nvSpPr>
            <p:spPr>
              <a:xfrm>
                <a:off x="1211081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8" name="object 89">
                <a:extLst>
                  <a:ext uri="{FF2B5EF4-FFF2-40B4-BE49-F238E27FC236}">
                    <a16:creationId xmlns:a16="http://schemas.microsoft.com/office/drawing/2014/main" id="{7B39A9E7-E278-935A-88FE-6E2A310D3B11}"/>
                  </a:ext>
                </a:extLst>
              </p:cNvPr>
              <p:cNvSpPr/>
              <p:nvPr/>
            </p:nvSpPr>
            <p:spPr>
              <a:xfrm>
                <a:off x="1211081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29" name="object 90">
                <a:extLst>
                  <a:ext uri="{FF2B5EF4-FFF2-40B4-BE49-F238E27FC236}">
                    <a16:creationId xmlns:a16="http://schemas.microsoft.com/office/drawing/2014/main" id="{859E3369-FF95-17A9-9EDA-456E111E9079}"/>
                  </a:ext>
                </a:extLst>
              </p:cNvPr>
              <p:cNvSpPr/>
              <p:nvPr/>
            </p:nvSpPr>
            <p:spPr>
              <a:xfrm>
                <a:off x="1417480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0" name="object 91">
                <a:extLst>
                  <a:ext uri="{FF2B5EF4-FFF2-40B4-BE49-F238E27FC236}">
                    <a16:creationId xmlns:a16="http://schemas.microsoft.com/office/drawing/2014/main" id="{E65F3707-E092-2BD7-56CF-94497EBC7B70}"/>
                  </a:ext>
                </a:extLst>
              </p:cNvPr>
              <p:cNvSpPr/>
              <p:nvPr/>
            </p:nvSpPr>
            <p:spPr>
              <a:xfrm>
                <a:off x="1417480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1" name="object 92">
                <a:extLst>
                  <a:ext uri="{FF2B5EF4-FFF2-40B4-BE49-F238E27FC236}">
                    <a16:creationId xmlns:a16="http://schemas.microsoft.com/office/drawing/2014/main" id="{F596E4FF-CF82-C4A5-E139-64C46456A4A4}"/>
                  </a:ext>
                </a:extLst>
              </p:cNvPr>
              <p:cNvSpPr/>
              <p:nvPr/>
            </p:nvSpPr>
            <p:spPr>
              <a:xfrm>
                <a:off x="1623909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2" name="object 93">
                <a:extLst>
                  <a:ext uri="{FF2B5EF4-FFF2-40B4-BE49-F238E27FC236}">
                    <a16:creationId xmlns:a16="http://schemas.microsoft.com/office/drawing/2014/main" id="{D4E7E31F-36AE-3A81-EECD-52DEAD23B7D7}"/>
                  </a:ext>
                </a:extLst>
              </p:cNvPr>
              <p:cNvSpPr/>
              <p:nvPr/>
            </p:nvSpPr>
            <p:spPr>
              <a:xfrm>
                <a:off x="1623909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3" name="object 94">
                <a:extLst>
                  <a:ext uri="{FF2B5EF4-FFF2-40B4-BE49-F238E27FC236}">
                    <a16:creationId xmlns:a16="http://schemas.microsoft.com/office/drawing/2014/main" id="{60D34256-D3A4-E34A-04E2-C5C0F4566214}"/>
                  </a:ext>
                </a:extLst>
              </p:cNvPr>
              <p:cNvSpPr/>
              <p:nvPr/>
            </p:nvSpPr>
            <p:spPr>
              <a:xfrm>
                <a:off x="1830308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4" name="object 95">
                <a:extLst>
                  <a:ext uri="{FF2B5EF4-FFF2-40B4-BE49-F238E27FC236}">
                    <a16:creationId xmlns:a16="http://schemas.microsoft.com/office/drawing/2014/main" id="{0BC75849-8ED0-2A09-66B2-B3BCCD455D53}"/>
                  </a:ext>
                </a:extLst>
              </p:cNvPr>
              <p:cNvSpPr/>
              <p:nvPr/>
            </p:nvSpPr>
            <p:spPr>
              <a:xfrm>
                <a:off x="1830308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5" name="object 96">
                <a:extLst>
                  <a:ext uri="{FF2B5EF4-FFF2-40B4-BE49-F238E27FC236}">
                    <a16:creationId xmlns:a16="http://schemas.microsoft.com/office/drawing/2014/main" id="{58B10586-3652-3600-323F-8C755075A1A9}"/>
                  </a:ext>
                </a:extLst>
              </p:cNvPr>
              <p:cNvSpPr/>
              <p:nvPr/>
            </p:nvSpPr>
            <p:spPr>
              <a:xfrm>
                <a:off x="2036713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36" name="object 97">
                <a:extLst>
                  <a:ext uri="{FF2B5EF4-FFF2-40B4-BE49-F238E27FC236}">
                    <a16:creationId xmlns:a16="http://schemas.microsoft.com/office/drawing/2014/main" id="{A9C205B1-7EFC-434A-C170-856DC8BE2F39}"/>
                  </a:ext>
                </a:extLst>
              </p:cNvPr>
              <p:cNvSpPr/>
              <p:nvPr/>
            </p:nvSpPr>
            <p:spPr>
              <a:xfrm>
                <a:off x="2036713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06" name="object 98">
              <a:extLst>
                <a:ext uri="{FF2B5EF4-FFF2-40B4-BE49-F238E27FC236}">
                  <a16:creationId xmlns:a16="http://schemas.microsoft.com/office/drawing/2014/main" id="{653C236A-A7B2-D6D4-B7CD-E7664A4CC4DE}"/>
                </a:ext>
              </a:extLst>
            </p:cNvPr>
            <p:cNvSpPr txBox="1"/>
            <p:nvPr/>
          </p:nvSpPr>
          <p:spPr>
            <a:xfrm>
              <a:off x="2204925" y="1696363"/>
              <a:ext cx="2407681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14</a:t>
              </a:r>
              <a:r>
                <a:rPr sz="1162" spc="528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13</a:t>
              </a:r>
              <a:r>
                <a:rPr sz="1162" spc="537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12</a:t>
              </a:r>
              <a:r>
                <a:rPr sz="1162" spc="560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11</a:t>
              </a:r>
              <a:r>
                <a:rPr sz="1162" spc="560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10</a:t>
              </a:r>
              <a:r>
                <a:rPr sz="1162" spc="697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106" dirty="0">
                  <a:latin typeface="Arial"/>
                  <a:cs typeface="Arial"/>
                </a:rPr>
                <a:t>9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07" name="object 99">
              <a:extLst>
                <a:ext uri="{FF2B5EF4-FFF2-40B4-BE49-F238E27FC236}">
                  <a16:creationId xmlns:a16="http://schemas.microsoft.com/office/drawing/2014/main" id="{6D2DEE03-E982-4612-601C-8C6EA016E31B}"/>
                </a:ext>
              </a:extLst>
            </p:cNvPr>
            <p:cNvGrpSpPr/>
            <p:nvPr/>
          </p:nvGrpSpPr>
          <p:grpSpPr>
            <a:xfrm>
              <a:off x="1686738" y="1606160"/>
              <a:ext cx="3497446" cy="880399"/>
              <a:chOff x="796666" y="759951"/>
              <a:chExt cx="1654810" cy="416559"/>
            </a:xfrm>
          </p:grpSpPr>
          <p:sp>
            <p:nvSpPr>
              <p:cNvPr id="337" name="object 100">
                <a:extLst>
                  <a:ext uri="{FF2B5EF4-FFF2-40B4-BE49-F238E27FC236}">
                    <a16:creationId xmlns:a16="http://schemas.microsoft.com/office/drawing/2014/main" id="{49378A1D-C827-74CB-E485-42989788637F}"/>
                  </a:ext>
                </a:extLst>
              </p:cNvPr>
              <p:cNvSpPr/>
              <p:nvPr/>
            </p:nvSpPr>
            <p:spPr>
              <a:xfrm>
                <a:off x="2243136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38" name="object 101">
                <a:extLst>
                  <a:ext uri="{FF2B5EF4-FFF2-40B4-BE49-F238E27FC236}">
                    <a16:creationId xmlns:a16="http://schemas.microsoft.com/office/drawing/2014/main" id="{FD6625DD-37C4-546F-BCFD-9EAADD5856D2}"/>
                  </a:ext>
                </a:extLst>
              </p:cNvPr>
              <p:cNvSpPr/>
              <p:nvPr/>
            </p:nvSpPr>
            <p:spPr>
              <a:xfrm>
                <a:off x="2243136" y="76153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39" name="object 102">
                <a:extLst>
                  <a:ext uri="{FF2B5EF4-FFF2-40B4-BE49-F238E27FC236}">
                    <a16:creationId xmlns:a16="http://schemas.microsoft.com/office/drawing/2014/main" id="{8CF4C585-82FE-7870-F826-B78A5B973892}"/>
                  </a:ext>
                </a:extLst>
              </p:cNvPr>
              <p:cNvSpPr/>
              <p:nvPr/>
            </p:nvSpPr>
            <p:spPr>
              <a:xfrm>
                <a:off x="798253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40" name="object 103">
                <a:extLst>
                  <a:ext uri="{FF2B5EF4-FFF2-40B4-BE49-F238E27FC236}">
                    <a16:creationId xmlns:a16="http://schemas.microsoft.com/office/drawing/2014/main" id="{F84CFD29-B21F-6B1A-838D-ACA17066C3E6}"/>
                  </a:ext>
                </a:extLst>
              </p:cNvPr>
              <p:cNvSpPr/>
              <p:nvPr/>
            </p:nvSpPr>
            <p:spPr>
              <a:xfrm>
                <a:off x="798253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41" name="object 104">
                <a:extLst>
                  <a:ext uri="{FF2B5EF4-FFF2-40B4-BE49-F238E27FC236}">
                    <a16:creationId xmlns:a16="http://schemas.microsoft.com/office/drawing/2014/main" id="{3E628A9D-FC22-9FE6-07F8-5A69706105CB}"/>
                  </a:ext>
                </a:extLst>
              </p:cNvPr>
              <p:cNvSpPr/>
              <p:nvPr/>
            </p:nvSpPr>
            <p:spPr>
              <a:xfrm>
                <a:off x="1004659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42" name="object 105">
                <a:extLst>
                  <a:ext uri="{FF2B5EF4-FFF2-40B4-BE49-F238E27FC236}">
                    <a16:creationId xmlns:a16="http://schemas.microsoft.com/office/drawing/2014/main" id="{D1134B98-34B3-64FE-3427-207704BECAE8}"/>
                  </a:ext>
                </a:extLst>
              </p:cNvPr>
              <p:cNvSpPr/>
              <p:nvPr/>
            </p:nvSpPr>
            <p:spPr>
              <a:xfrm>
                <a:off x="1004659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08" name="object 106">
              <a:extLst>
                <a:ext uri="{FF2B5EF4-FFF2-40B4-BE49-F238E27FC236}">
                  <a16:creationId xmlns:a16="http://schemas.microsoft.com/office/drawing/2014/main" id="{406DC08D-C95B-5F57-2D05-49EEC90CFADA}"/>
                </a:ext>
              </a:extLst>
            </p:cNvPr>
            <p:cNvSpPr txBox="1"/>
            <p:nvPr/>
          </p:nvSpPr>
          <p:spPr>
            <a:xfrm>
              <a:off x="1768685" y="2132639"/>
              <a:ext cx="703247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16</a:t>
              </a:r>
              <a:r>
                <a:rPr sz="1162" spc="550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53" dirty="0">
                  <a:latin typeface="Arial"/>
                  <a:cs typeface="Arial"/>
                </a:rPr>
                <a:t>15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10" name="object 107">
              <a:extLst>
                <a:ext uri="{FF2B5EF4-FFF2-40B4-BE49-F238E27FC236}">
                  <a16:creationId xmlns:a16="http://schemas.microsoft.com/office/drawing/2014/main" id="{84619FA0-CC44-2E01-EE7C-03D396FAAF33}"/>
                </a:ext>
              </a:extLst>
            </p:cNvPr>
            <p:cNvGrpSpPr/>
            <p:nvPr/>
          </p:nvGrpSpPr>
          <p:grpSpPr>
            <a:xfrm>
              <a:off x="2559253" y="2042435"/>
              <a:ext cx="1316575" cy="444227"/>
              <a:chOff x="1209494" y="966374"/>
              <a:chExt cx="622935" cy="210185"/>
            </a:xfrm>
          </p:grpSpPr>
          <p:sp>
            <p:nvSpPr>
              <p:cNvPr id="331" name="object 108">
                <a:extLst>
                  <a:ext uri="{FF2B5EF4-FFF2-40B4-BE49-F238E27FC236}">
                    <a16:creationId xmlns:a16="http://schemas.microsoft.com/office/drawing/2014/main" id="{2A060DF4-207A-1CF0-F2D6-794188D25D4B}"/>
                  </a:ext>
                </a:extLst>
              </p:cNvPr>
              <p:cNvSpPr/>
              <p:nvPr/>
            </p:nvSpPr>
            <p:spPr>
              <a:xfrm>
                <a:off x="1211081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32" name="object 109">
                <a:extLst>
                  <a:ext uri="{FF2B5EF4-FFF2-40B4-BE49-F238E27FC236}">
                    <a16:creationId xmlns:a16="http://schemas.microsoft.com/office/drawing/2014/main" id="{9DDD07BB-6A3C-63F3-D39F-156C8B308B39}"/>
                  </a:ext>
                </a:extLst>
              </p:cNvPr>
              <p:cNvSpPr/>
              <p:nvPr/>
            </p:nvSpPr>
            <p:spPr>
              <a:xfrm>
                <a:off x="1211081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33" name="object 110">
                <a:extLst>
                  <a:ext uri="{FF2B5EF4-FFF2-40B4-BE49-F238E27FC236}">
                    <a16:creationId xmlns:a16="http://schemas.microsoft.com/office/drawing/2014/main" id="{ADA408AE-9BEE-2C27-70B3-69EFF975DB3A}"/>
                  </a:ext>
                </a:extLst>
              </p:cNvPr>
              <p:cNvSpPr/>
              <p:nvPr/>
            </p:nvSpPr>
            <p:spPr>
              <a:xfrm>
                <a:off x="1417480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34" name="object 111">
                <a:extLst>
                  <a:ext uri="{FF2B5EF4-FFF2-40B4-BE49-F238E27FC236}">
                    <a16:creationId xmlns:a16="http://schemas.microsoft.com/office/drawing/2014/main" id="{B66C2325-5EF1-6D94-4D4B-F65AA6585671}"/>
                  </a:ext>
                </a:extLst>
              </p:cNvPr>
              <p:cNvSpPr/>
              <p:nvPr/>
            </p:nvSpPr>
            <p:spPr>
              <a:xfrm>
                <a:off x="1417480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35" name="object 112">
                <a:extLst>
                  <a:ext uri="{FF2B5EF4-FFF2-40B4-BE49-F238E27FC236}">
                    <a16:creationId xmlns:a16="http://schemas.microsoft.com/office/drawing/2014/main" id="{682450EE-9603-EED8-129D-96D7276105A7}"/>
                  </a:ext>
                </a:extLst>
              </p:cNvPr>
              <p:cNvSpPr/>
              <p:nvPr/>
            </p:nvSpPr>
            <p:spPr>
              <a:xfrm>
                <a:off x="1623909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36" name="object 113">
                <a:extLst>
                  <a:ext uri="{FF2B5EF4-FFF2-40B4-BE49-F238E27FC236}">
                    <a16:creationId xmlns:a16="http://schemas.microsoft.com/office/drawing/2014/main" id="{11182C78-BE6B-EE0F-DE33-7496F8294954}"/>
                  </a:ext>
                </a:extLst>
              </p:cNvPr>
              <p:cNvSpPr/>
              <p:nvPr/>
            </p:nvSpPr>
            <p:spPr>
              <a:xfrm>
                <a:off x="1623909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11" name="object 114">
              <a:extLst>
                <a:ext uri="{FF2B5EF4-FFF2-40B4-BE49-F238E27FC236}">
                  <a16:creationId xmlns:a16="http://schemas.microsoft.com/office/drawing/2014/main" id="{DE3DA9B3-3549-51E3-46F3-FFE9E51B8018}"/>
                </a:ext>
              </a:extLst>
            </p:cNvPr>
            <p:cNvSpPr txBox="1"/>
            <p:nvPr/>
          </p:nvSpPr>
          <p:spPr>
            <a:xfrm>
              <a:off x="3513711" y="2132639"/>
              <a:ext cx="267071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53" dirty="0">
                  <a:latin typeface="Arial"/>
                  <a:cs typeface="Arial"/>
                </a:rPr>
                <a:t>12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12" name="object 115">
              <a:extLst>
                <a:ext uri="{FF2B5EF4-FFF2-40B4-BE49-F238E27FC236}">
                  <a16:creationId xmlns:a16="http://schemas.microsoft.com/office/drawing/2014/main" id="{A6A6E31B-48B0-244A-4BD2-B0674B637057}"/>
                </a:ext>
              </a:extLst>
            </p:cNvPr>
            <p:cNvGrpSpPr/>
            <p:nvPr/>
          </p:nvGrpSpPr>
          <p:grpSpPr>
            <a:xfrm>
              <a:off x="3867988" y="2042435"/>
              <a:ext cx="880399" cy="444227"/>
              <a:chOff x="1828720" y="966374"/>
              <a:chExt cx="416559" cy="210185"/>
            </a:xfrm>
          </p:grpSpPr>
          <p:sp>
            <p:nvSpPr>
              <p:cNvPr id="327" name="object 116">
                <a:extLst>
                  <a:ext uri="{FF2B5EF4-FFF2-40B4-BE49-F238E27FC236}">
                    <a16:creationId xmlns:a16="http://schemas.microsoft.com/office/drawing/2014/main" id="{FF29626A-D981-4092-AD9E-E73F1A1C8FDC}"/>
                  </a:ext>
                </a:extLst>
              </p:cNvPr>
              <p:cNvSpPr/>
              <p:nvPr/>
            </p:nvSpPr>
            <p:spPr>
              <a:xfrm>
                <a:off x="1830308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28" name="object 117">
                <a:extLst>
                  <a:ext uri="{FF2B5EF4-FFF2-40B4-BE49-F238E27FC236}">
                    <a16:creationId xmlns:a16="http://schemas.microsoft.com/office/drawing/2014/main" id="{4D98F6B4-17E7-63D3-E340-791412678906}"/>
                  </a:ext>
                </a:extLst>
              </p:cNvPr>
              <p:cNvSpPr/>
              <p:nvPr/>
            </p:nvSpPr>
            <p:spPr>
              <a:xfrm>
                <a:off x="1830308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29" name="object 118">
                <a:extLst>
                  <a:ext uri="{FF2B5EF4-FFF2-40B4-BE49-F238E27FC236}">
                    <a16:creationId xmlns:a16="http://schemas.microsoft.com/office/drawing/2014/main" id="{613650B2-5E28-42DF-A5AE-44B22E403DC4}"/>
                  </a:ext>
                </a:extLst>
              </p:cNvPr>
              <p:cNvSpPr/>
              <p:nvPr/>
            </p:nvSpPr>
            <p:spPr>
              <a:xfrm>
                <a:off x="2036713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30" name="object 119">
                <a:extLst>
                  <a:ext uri="{FF2B5EF4-FFF2-40B4-BE49-F238E27FC236}">
                    <a16:creationId xmlns:a16="http://schemas.microsoft.com/office/drawing/2014/main" id="{E6B41901-D61B-DF21-2C19-03FBABB860D0}"/>
                  </a:ext>
                </a:extLst>
              </p:cNvPr>
              <p:cNvSpPr/>
              <p:nvPr/>
            </p:nvSpPr>
            <p:spPr>
              <a:xfrm>
                <a:off x="2036713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13" name="object 120">
              <a:extLst>
                <a:ext uri="{FF2B5EF4-FFF2-40B4-BE49-F238E27FC236}">
                  <a16:creationId xmlns:a16="http://schemas.microsoft.com/office/drawing/2014/main" id="{FE284A34-E772-42D1-367A-36F3C52572D2}"/>
                </a:ext>
              </a:extLst>
            </p:cNvPr>
            <p:cNvSpPr txBox="1"/>
            <p:nvPr/>
          </p:nvSpPr>
          <p:spPr>
            <a:xfrm>
              <a:off x="4427174" y="2132639"/>
              <a:ext cx="185206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106" dirty="0">
                  <a:latin typeface="Arial"/>
                  <a:cs typeface="Arial"/>
                </a:rPr>
                <a:t>8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14" name="object 121">
              <a:extLst>
                <a:ext uri="{FF2B5EF4-FFF2-40B4-BE49-F238E27FC236}">
                  <a16:creationId xmlns:a16="http://schemas.microsoft.com/office/drawing/2014/main" id="{264EA8A5-36DD-A1AD-6A83-4683025B546C}"/>
                </a:ext>
              </a:extLst>
            </p:cNvPr>
            <p:cNvGrpSpPr/>
            <p:nvPr/>
          </p:nvGrpSpPr>
          <p:grpSpPr>
            <a:xfrm>
              <a:off x="1686738" y="2042435"/>
              <a:ext cx="3497446" cy="880399"/>
              <a:chOff x="796666" y="966374"/>
              <a:chExt cx="1654810" cy="416559"/>
            </a:xfrm>
          </p:grpSpPr>
          <p:sp>
            <p:nvSpPr>
              <p:cNvPr id="319" name="object 122">
                <a:extLst>
                  <a:ext uri="{FF2B5EF4-FFF2-40B4-BE49-F238E27FC236}">
                    <a16:creationId xmlns:a16="http://schemas.microsoft.com/office/drawing/2014/main" id="{C99A4855-A5C9-F97F-75CF-2E527AA2E6C2}"/>
                  </a:ext>
                </a:extLst>
              </p:cNvPr>
              <p:cNvSpPr/>
              <p:nvPr/>
            </p:nvSpPr>
            <p:spPr>
              <a:xfrm>
                <a:off x="2243136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20" name="object 123">
                <a:extLst>
                  <a:ext uri="{FF2B5EF4-FFF2-40B4-BE49-F238E27FC236}">
                    <a16:creationId xmlns:a16="http://schemas.microsoft.com/office/drawing/2014/main" id="{AC24C868-E1BC-376E-00E9-3A1B435BF908}"/>
                  </a:ext>
                </a:extLst>
              </p:cNvPr>
              <p:cNvSpPr/>
              <p:nvPr/>
            </p:nvSpPr>
            <p:spPr>
              <a:xfrm>
                <a:off x="2243136" y="9679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21" name="object 124">
                <a:extLst>
                  <a:ext uri="{FF2B5EF4-FFF2-40B4-BE49-F238E27FC236}">
                    <a16:creationId xmlns:a16="http://schemas.microsoft.com/office/drawing/2014/main" id="{F609D89B-0B7E-1B6B-EEAD-CC2D9CA7D22B}"/>
                  </a:ext>
                </a:extLst>
              </p:cNvPr>
              <p:cNvSpPr/>
              <p:nvPr/>
            </p:nvSpPr>
            <p:spPr>
              <a:xfrm>
                <a:off x="798253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22" name="object 125">
                <a:extLst>
                  <a:ext uri="{FF2B5EF4-FFF2-40B4-BE49-F238E27FC236}">
                    <a16:creationId xmlns:a16="http://schemas.microsoft.com/office/drawing/2014/main" id="{67E8E1CD-AE87-B8E3-660C-F239E1F6614D}"/>
                  </a:ext>
                </a:extLst>
              </p:cNvPr>
              <p:cNvSpPr/>
              <p:nvPr/>
            </p:nvSpPr>
            <p:spPr>
              <a:xfrm>
                <a:off x="798253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23" name="object 126">
                <a:extLst>
                  <a:ext uri="{FF2B5EF4-FFF2-40B4-BE49-F238E27FC236}">
                    <a16:creationId xmlns:a16="http://schemas.microsoft.com/office/drawing/2014/main" id="{A09F8DF2-31CC-2417-9EFB-DF4ABEAD2209}"/>
                  </a:ext>
                </a:extLst>
              </p:cNvPr>
              <p:cNvSpPr/>
              <p:nvPr/>
            </p:nvSpPr>
            <p:spPr>
              <a:xfrm>
                <a:off x="1004659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24" name="object 127">
                <a:extLst>
                  <a:ext uri="{FF2B5EF4-FFF2-40B4-BE49-F238E27FC236}">
                    <a16:creationId xmlns:a16="http://schemas.microsoft.com/office/drawing/2014/main" id="{692A931C-CCC2-1656-E831-57C653FB0E9D}"/>
                  </a:ext>
                </a:extLst>
              </p:cNvPr>
              <p:cNvSpPr/>
              <p:nvPr/>
            </p:nvSpPr>
            <p:spPr>
              <a:xfrm>
                <a:off x="1004659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25" name="object 128">
                <a:extLst>
                  <a:ext uri="{FF2B5EF4-FFF2-40B4-BE49-F238E27FC236}">
                    <a16:creationId xmlns:a16="http://schemas.microsoft.com/office/drawing/2014/main" id="{E95C1EF0-7AB1-9169-9CB2-61F078739C78}"/>
                  </a:ext>
                </a:extLst>
              </p:cNvPr>
              <p:cNvSpPr/>
              <p:nvPr/>
            </p:nvSpPr>
            <p:spPr>
              <a:xfrm>
                <a:off x="1211081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26" name="object 129">
                <a:extLst>
                  <a:ext uri="{FF2B5EF4-FFF2-40B4-BE49-F238E27FC236}">
                    <a16:creationId xmlns:a16="http://schemas.microsoft.com/office/drawing/2014/main" id="{E310B14E-D8AE-0D4A-6B83-591A5F69D48D}"/>
                  </a:ext>
                </a:extLst>
              </p:cNvPr>
              <p:cNvSpPr/>
              <p:nvPr/>
            </p:nvSpPr>
            <p:spPr>
              <a:xfrm>
                <a:off x="1211081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15" name="object 130">
              <a:extLst>
                <a:ext uri="{FF2B5EF4-FFF2-40B4-BE49-F238E27FC236}">
                  <a16:creationId xmlns:a16="http://schemas.microsoft.com/office/drawing/2014/main" id="{CA7D8377-2CD3-263C-326D-C053BE28ADF0}"/>
                </a:ext>
              </a:extLst>
            </p:cNvPr>
            <p:cNvSpPr txBox="1"/>
            <p:nvPr/>
          </p:nvSpPr>
          <p:spPr>
            <a:xfrm>
              <a:off x="2204925" y="2568864"/>
              <a:ext cx="703247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16</a:t>
              </a:r>
              <a:r>
                <a:rPr sz="1162" spc="550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53" dirty="0">
                  <a:latin typeface="Arial"/>
                  <a:cs typeface="Arial"/>
                </a:rPr>
                <a:t>17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16" name="object 131">
              <a:extLst>
                <a:ext uri="{FF2B5EF4-FFF2-40B4-BE49-F238E27FC236}">
                  <a16:creationId xmlns:a16="http://schemas.microsoft.com/office/drawing/2014/main" id="{6DB48CE0-B554-E3C4-EFD4-2BF3A8D6E649}"/>
                </a:ext>
              </a:extLst>
            </p:cNvPr>
            <p:cNvGrpSpPr/>
            <p:nvPr/>
          </p:nvGrpSpPr>
          <p:grpSpPr>
            <a:xfrm>
              <a:off x="2995477" y="2478660"/>
              <a:ext cx="1316575" cy="444227"/>
              <a:chOff x="1415893" y="1172773"/>
              <a:chExt cx="622935" cy="210185"/>
            </a:xfrm>
          </p:grpSpPr>
          <p:sp>
            <p:nvSpPr>
              <p:cNvPr id="313" name="object 132">
                <a:extLst>
                  <a:ext uri="{FF2B5EF4-FFF2-40B4-BE49-F238E27FC236}">
                    <a16:creationId xmlns:a16="http://schemas.microsoft.com/office/drawing/2014/main" id="{45195783-CB7B-0D66-0BC0-6C80DBBE5D08}"/>
                  </a:ext>
                </a:extLst>
              </p:cNvPr>
              <p:cNvSpPr/>
              <p:nvPr/>
            </p:nvSpPr>
            <p:spPr>
              <a:xfrm>
                <a:off x="1417480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14" name="object 133">
                <a:extLst>
                  <a:ext uri="{FF2B5EF4-FFF2-40B4-BE49-F238E27FC236}">
                    <a16:creationId xmlns:a16="http://schemas.microsoft.com/office/drawing/2014/main" id="{A25E31AC-039B-C613-F21D-E4BE4507D4D5}"/>
                  </a:ext>
                </a:extLst>
              </p:cNvPr>
              <p:cNvSpPr/>
              <p:nvPr/>
            </p:nvSpPr>
            <p:spPr>
              <a:xfrm>
                <a:off x="1417480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15" name="object 134">
                <a:extLst>
                  <a:ext uri="{FF2B5EF4-FFF2-40B4-BE49-F238E27FC236}">
                    <a16:creationId xmlns:a16="http://schemas.microsoft.com/office/drawing/2014/main" id="{5B69D3DF-35D4-090E-F4C2-4DAF2D5FD583}"/>
                  </a:ext>
                </a:extLst>
              </p:cNvPr>
              <p:cNvSpPr/>
              <p:nvPr/>
            </p:nvSpPr>
            <p:spPr>
              <a:xfrm>
                <a:off x="1623909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16" name="object 135">
                <a:extLst>
                  <a:ext uri="{FF2B5EF4-FFF2-40B4-BE49-F238E27FC236}">
                    <a16:creationId xmlns:a16="http://schemas.microsoft.com/office/drawing/2014/main" id="{166ECF11-7470-36CC-7F43-B6148CEEF2BA}"/>
                  </a:ext>
                </a:extLst>
              </p:cNvPr>
              <p:cNvSpPr/>
              <p:nvPr/>
            </p:nvSpPr>
            <p:spPr>
              <a:xfrm>
                <a:off x="1623909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17" name="object 136">
                <a:extLst>
                  <a:ext uri="{FF2B5EF4-FFF2-40B4-BE49-F238E27FC236}">
                    <a16:creationId xmlns:a16="http://schemas.microsoft.com/office/drawing/2014/main" id="{AFF7C1FD-E8E3-5737-16B8-A6EA1E44C618}"/>
                  </a:ext>
                </a:extLst>
              </p:cNvPr>
              <p:cNvSpPr/>
              <p:nvPr/>
            </p:nvSpPr>
            <p:spPr>
              <a:xfrm>
                <a:off x="1830308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18" name="object 137">
                <a:extLst>
                  <a:ext uri="{FF2B5EF4-FFF2-40B4-BE49-F238E27FC236}">
                    <a16:creationId xmlns:a16="http://schemas.microsoft.com/office/drawing/2014/main" id="{A400C011-B171-4CCF-2D4D-0A456BA0C50A}"/>
                  </a:ext>
                </a:extLst>
              </p:cNvPr>
              <p:cNvSpPr/>
              <p:nvPr/>
            </p:nvSpPr>
            <p:spPr>
              <a:xfrm>
                <a:off x="1830308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17" name="object 138">
              <a:extLst>
                <a:ext uri="{FF2B5EF4-FFF2-40B4-BE49-F238E27FC236}">
                  <a16:creationId xmlns:a16="http://schemas.microsoft.com/office/drawing/2014/main" id="{C1E4D769-D94D-34D9-A22D-0C6F0CBF495E}"/>
                </a:ext>
              </a:extLst>
            </p:cNvPr>
            <p:cNvSpPr txBox="1"/>
            <p:nvPr/>
          </p:nvSpPr>
          <p:spPr>
            <a:xfrm>
              <a:off x="3990936" y="2568864"/>
              <a:ext cx="185206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106" dirty="0">
                  <a:latin typeface="Arial"/>
                  <a:cs typeface="Arial"/>
                </a:rPr>
                <a:t>6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18" name="object 139">
              <a:extLst>
                <a:ext uri="{FF2B5EF4-FFF2-40B4-BE49-F238E27FC236}">
                  <a16:creationId xmlns:a16="http://schemas.microsoft.com/office/drawing/2014/main" id="{E0119582-FD12-DAEA-9D9B-804A24D9C86E}"/>
                </a:ext>
              </a:extLst>
            </p:cNvPr>
            <p:cNvGrpSpPr/>
            <p:nvPr/>
          </p:nvGrpSpPr>
          <p:grpSpPr>
            <a:xfrm>
              <a:off x="4304226" y="2478660"/>
              <a:ext cx="444227" cy="444227"/>
              <a:chOff x="2035125" y="1172773"/>
              <a:chExt cx="210185" cy="210185"/>
            </a:xfrm>
          </p:grpSpPr>
          <p:sp>
            <p:nvSpPr>
              <p:cNvPr id="311" name="object 140">
                <a:extLst>
                  <a:ext uri="{FF2B5EF4-FFF2-40B4-BE49-F238E27FC236}">
                    <a16:creationId xmlns:a16="http://schemas.microsoft.com/office/drawing/2014/main" id="{20B975E9-C156-79EB-D3E1-09B52CA953A3}"/>
                  </a:ext>
                </a:extLst>
              </p:cNvPr>
              <p:cNvSpPr/>
              <p:nvPr/>
            </p:nvSpPr>
            <p:spPr>
              <a:xfrm>
                <a:off x="2036713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12" name="object 141">
                <a:extLst>
                  <a:ext uri="{FF2B5EF4-FFF2-40B4-BE49-F238E27FC236}">
                    <a16:creationId xmlns:a16="http://schemas.microsoft.com/office/drawing/2014/main" id="{398DB5E4-D4CA-0739-63BB-BB99FA172B1D}"/>
                  </a:ext>
                </a:extLst>
              </p:cNvPr>
              <p:cNvSpPr/>
              <p:nvPr/>
            </p:nvSpPr>
            <p:spPr>
              <a:xfrm>
                <a:off x="2036713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19" name="object 142">
              <a:extLst>
                <a:ext uri="{FF2B5EF4-FFF2-40B4-BE49-F238E27FC236}">
                  <a16:creationId xmlns:a16="http://schemas.microsoft.com/office/drawing/2014/main" id="{96974210-F354-A5E6-FFC8-1545E7E03FA8}"/>
                </a:ext>
              </a:extLst>
            </p:cNvPr>
            <p:cNvSpPr txBox="1"/>
            <p:nvPr/>
          </p:nvSpPr>
          <p:spPr>
            <a:xfrm>
              <a:off x="4427174" y="2568864"/>
              <a:ext cx="185206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106" dirty="0">
                  <a:latin typeface="Arial"/>
                  <a:cs typeface="Arial"/>
                </a:rPr>
                <a:t>7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20" name="object 143">
              <a:extLst>
                <a:ext uri="{FF2B5EF4-FFF2-40B4-BE49-F238E27FC236}">
                  <a16:creationId xmlns:a16="http://schemas.microsoft.com/office/drawing/2014/main" id="{B46967E0-8FD9-C34E-D2C8-B3222A7194FF}"/>
                </a:ext>
              </a:extLst>
            </p:cNvPr>
            <p:cNvGrpSpPr/>
            <p:nvPr/>
          </p:nvGrpSpPr>
          <p:grpSpPr>
            <a:xfrm>
              <a:off x="1686738" y="2478660"/>
              <a:ext cx="3497446" cy="880399"/>
              <a:chOff x="796666" y="1172773"/>
              <a:chExt cx="1654810" cy="416559"/>
            </a:xfrm>
          </p:grpSpPr>
          <p:sp>
            <p:nvSpPr>
              <p:cNvPr id="301" name="object 144">
                <a:extLst>
                  <a:ext uri="{FF2B5EF4-FFF2-40B4-BE49-F238E27FC236}">
                    <a16:creationId xmlns:a16="http://schemas.microsoft.com/office/drawing/2014/main" id="{1F663744-2E3F-A678-2CB4-5DA3FEC74FD0}"/>
                  </a:ext>
                </a:extLst>
              </p:cNvPr>
              <p:cNvSpPr/>
              <p:nvPr/>
            </p:nvSpPr>
            <p:spPr>
              <a:xfrm>
                <a:off x="2243136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02" name="object 145">
                <a:extLst>
                  <a:ext uri="{FF2B5EF4-FFF2-40B4-BE49-F238E27FC236}">
                    <a16:creationId xmlns:a16="http://schemas.microsoft.com/office/drawing/2014/main" id="{EA52DABE-2B41-2169-6A1C-6995158AF916}"/>
                  </a:ext>
                </a:extLst>
              </p:cNvPr>
              <p:cNvSpPr/>
              <p:nvPr/>
            </p:nvSpPr>
            <p:spPr>
              <a:xfrm>
                <a:off x="2243136" y="1174361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03" name="object 146">
                <a:extLst>
                  <a:ext uri="{FF2B5EF4-FFF2-40B4-BE49-F238E27FC236}">
                    <a16:creationId xmlns:a16="http://schemas.microsoft.com/office/drawing/2014/main" id="{151E18B6-13F1-C3E1-9970-A3DFB27BE1D2}"/>
                  </a:ext>
                </a:extLst>
              </p:cNvPr>
              <p:cNvSpPr/>
              <p:nvPr/>
            </p:nvSpPr>
            <p:spPr>
              <a:xfrm>
                <a:off x="798253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04" name="object 147">
                <a:extLst>
                  <a:ext uri="{FF2B5EF4-FFF2-40B4-BE49-F238E27FC236}">
                    <a16:creationId xmlns:a16="http://schemas.microsoft.com/office/drawing/2014/main" id="{B2C81537-B2A3-2CAC-86D9-CBE18E5DCD5C}"/>
                  </a:ext>
                </a:extLst>
              </p:cNvPr>
              <p:cNvSpPr/>
              <p:nvPr/>
            </p:nvSpPr>
            <p:spPr>
              <a:xfrm>
                <a:off x="798253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05" name="object 148">
                <a:extLst>
                  <a:ext uri="{FF2B5EF4-FFF2-40B4-BE49-F238E27FC236}">
                    <a16:creationId xmlns:a16="http://schemas.microsoft.com/office/drawing/2014/main" id="{B9C6D70D-135E-E40E-4383-AB23EA6E747D}"/>
                  </a:ext>
                </a:extLst>
              </p:cNvPr>
              <p:cNvSpPr/>
              <p:nvPr/>
            </p:nvSpPr>
            <p:spPr>
              <a:xfrm>
                <a:off x="1004659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06" name="object 149">
                <a:extLst>
                  <a:ext uri="{FF2B5EF4-FFF2-40B4-BE49-F238E27FC236}">
                    <a16:creationId xmlns:a16="http://schemas.microsoft.com/office/drawing/2014/main" id="{B7809078-922D-29DE-65F3-E1DAE36356FD}"/>
                  </a:ext>
                </a:extLst>
              </p:cNvPr>
              <p:cNvSpPr/>
              <p:nvPr/>
            </p:nvSpPr>
            <p:spPr>
              <a:xfrm>
                <a:off x="1004659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07" name="object 150">
                <a:extLst>
                  <a:ext uri="{FF2B5EF4-FFF2-40B4-BE49-F238E27FC236}">
                    <a16:creationId xmlns:a16="http://schemas.microsoft.com/office/drawing/2014/main" id="{06D72D17-2F25-5884-2344-9DFB99EA928D}"/>
                  </a:ext>
                </a:extLst>
              </p:cNvPr>
              <p:cNvSpPr/>
              <p:nvPr/>
            </p:nvSpPr>
            <p:spPr>
              <a:xfrm>
                <a:off x="1211081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08" name="object 151">
                <a:extLst>
                  <a:ext uri="{FF2B5EF4-FFF2-40B4-BE49-F238E27FC236}">
                    <a16:creationId xmlns:a16="http://schemas.microsoft.com/office/drawing/2014/main" id="{AB93E0B1-39D1-3DA3-CB14-C708648CDBE4}"/>
                  </a:ext>
                </a:extLst>
              </p:cNvPr>
              <p:cNvSpPr/>
              <p:nvPr/>
            </p:nvSpPr>
            <p:spPr>
              <a:xfrm>
                <a:off x="1211081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09" name="object 152">
                <a:extLst>
                  <a:ext uri="{FF2B5EF4-FFF2-40B4-BE49-F238E27FC236}">
                    <a16:creationId xmlns:a16="http://schemas.microsoft.com/office/drawing/2014/main" id="{1FFC0560-D8B7-E482-175E-CA7A315D688C}"/>
                  </a:ext>
                </a:extLst>
              </p:cNvPr>
              <p:cNvSpPr/>
              <p:nvPr/>
            </p:nvSpPr>
            <p:spPr>
              <a:xfrm>
                <a:off x="1420393" y="1380789"/>
                <a:ext cx="203835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3834" h="207009">
                    <a:moveTo>
                      <a:pt x="0" y="206410"/>
                    </a:moveTo>
                    <a:lnTo>
                      <a:pt x="203515" y="206410"/>
                    </a:lnTo>
                    <a:lnTo>
                      <a:pt x="203515" y="0"/>
                    </a:lnTo>
                    <a:lnTo>
                      <a:pt x="0" y="0"/>
                    </a:lnTo>
                    <a:lnTo>
                      <a:pt x="0" y="20641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10" name="object 153">
                <a:extLst>
                  <a:ext uri="{FF2B5EF4-FFF2-40B4-BE49-F238E27FC236}">
                    <a16:creationId xmlns:a16="http://schemas.microsoft.com/office/drawing/2014/main" id="{C296FFF0-AB0B-029D-AC14-0BC85E99406A}"/>
                  </a:ext>
                </a:extLst>
              </p:cNvPr>
              <p:cNvSpPr/>
              <p:nvPr/>
            </p:nvSpPr>
            <p:spPr>
              <a:xfrm>
                <a:off x="1420393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21" name="object 154">
              <a:extLst>
                <a:ext uri="{FF2B5EF4-FFF2-40B4-BE49-F238E27FC236}">
                  <a16:creationId xmlns:a16="http://schemas.microsoft.com/office/drawing/2014/main" id="{AFFAC886-79DB-06B3-40BD-E38151575D67}"/>
                </a:ext>
              </a:extLst>
            </p:cNvPr>
            <p:cNvSpPr txBox="1"/>
            <p:nvPr/>
          </p:nvSpPr>
          <p:spPr>
            <a:xfrm>
              <a:off x="2641200" y="3005150"/>
              <a:ext cx="709957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18</a:t>
              </a:r>
              <a:r>
                <a:rPr sz="1162" spc="571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53" dirty="0">
                  <a:latin typeface="Arial"/>
                  <a:cs typeface="Arial"/>
                </a:rPr>
                <a:t>19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22" name="object 155">
              <a:extLst>
                <a:ext uri="{FF2B5EF4-FFF2-40B4-BE49-F238E27FC236}">
                  <a16:creationId xmlns:a16="http://schemas.microsoft.com/office/drawing/2014/main" id="{37A92A0D-E699-ED31-C319-65DE58D8EA36}"/>
                </a:ext>
              </a:extLst>
            </p:cNvPr>
            <p:cNvGrpSpPr/>
            <p:nvPr/>
          </p:nvGrpSpPr>
          <p:grpSpPr>
            <a:xfrm>
              <a:off x="3431763" y="2914948"/>
              <a:ext cx="880399" cy="444227"/>
              <a:chOff x="1622321" y="1379202"/>
              <a:chExt cx="416559" cy="210185"/>
            </a:xfrm>
          </p:grpSpPr>
          <p:sp>
            <p:nvSpPr>
              <p:cNvPr id="297" name="object 156">
                <a:extLst>
                  <a:ext uri="{FF2B5EF4-FFF2-40B4-BE49-F238E27FC236}">
                    <a16:creationId xmlns:a16="http://schemas.microsoft.com/office/drawing/2014/main" id="{F0871273-DED5-CDA0-E4D4-F0917923E72F}"/>
                  </a:ext>
                </a:extLst>
              </p:cNvPr>
              <p:cNvSpPr/>
              <p:nvPr/>
            </p:nvSpPr>
            <p:spPr>
              <a:xfrm>
                <a:off x="1623909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8" name="object 157">
                <a:extLst>
                  <a:ext uri="{FF2B5EF4-FFF2-40B4-BE49-F238E27FC236}">
                    <a16:creationId xmlns:a16="http://schemas.microsoft.com/office/drawing/2014/main" id="{32CAE492-3B77-7C00-7966-34C8A85209FE}"/>
                  </a:ext>
                </a:extLst>
              </p:cNvPr>
              <p:cNvSpPr/>
              <p:nvPr/>
            </p:nvSpPr>
            <p:spPr>
              <a:xfrm>
                <a:off x="1623909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9" name="object 158">
                <a:extLst>
                  <a:ext uri="{FF2B5EF4-FFF2-40B4-BE49-F238E27FC236}">
                    <a16:creationId xmlns:a16="http://schemas.microsoft.com/office/drawing/2014/main" id="{6EC27960-AD9B-18FB-AD48-24A308B51C61}"/>
                  </a:ext>
                </a:extLst>
              </p:cNvPr>
              <p:cNvSpPr/>
              <p:nvPr/>
            </p:nvSpPr>
            <p:spPr>
              <a:xfrm>
                <a:off x="1830308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00" name="object 159">
                <a:extLst>
                  <a:ext uri="{FF2B5EF4-FFF2-40B4-BE49-F238E27FC236}">
                    <a16:creationId xmlns:a16="http://schemas.microsoft.com/office/drawing/2014/main" id="{C8CAB7C2-5AB2-7643-B9C3-85D89B9E1699}"/>
                  </a:ext>
                </a:extLst>
              </p:cNvPr>
              <p:cNvSpPr/>
              <p:nvPr/>
            </p:nvSpPr>
            <p:spPr>
              <a:xfrm>
                <a:off x="1830308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23" name="object 160">
              <a:extLst>
                <a:ext uri="{FF2B5EF4-FFF2-40B4-BE49-F238E27FC236}">
                  <a16:creationId xmlns:a16="http://schemas.microsoft.com/office/drawing/2014/main" id="{114039FC-40CC-C5C4-33CA-B854A6E63A89}"/>
                </a:ext>
              </a:extLst>
            </p:cNvPr>
            <p:cNvSpPr txBox="1"/>
            <p:nvPr/>
          </p:nvSpPr>
          <p:spPr>
            <a:xfrm>
              <a:off x="3990936" y="3005150"/>
              <a:ext cx="185206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106" dirty="0">
                  <a:latin typeface="Arial"/>
                  <a:cs typeface="Arial"/>
                </a:rPr>
                <a:t>5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24" name="object 161">
              <a:extLst>
                <a:ext uri="{FF2B5EF4-FFF2-40B4-BE49-F238E27FC236}">
                  <a16:creationId xmlns:a16="http://schemas.microsoft.com/office/drawing/2014/main" id="{0CC35966-E4BE-1A67-E700-51A73FC49E87}"/>
                </a:ext>
              </a:extLst>
            </p:cNvPr>
            <p:cNvGrpSpPr/>
            <p:nvPr/>
          </p:nvGrpSpPr>
          <p:grpSpPr>
            <a:xfrm>
              <a:off x="1686738" y="2914948"/>
              <a:ext cx="3497446" cy="880399"/>
              <a:chOff x="796666" y="1379202"/>
              <a:chExt cx="1654810" cy="416559"/>
            </a:xfrm>
          </p:grpSpPr>
          <p:sp>
            <p:nvSpPr>
              <p:cNvPr id="289" name="object 162">
                <a:extLst>
                  <a:ext uri="{FF2B5EF4-FFF2-40B4-BE49-F238E27FC236}">
                    <a16:creationId xmlns:a16="http://schemas.microsoft.com/office/drawing/2014/main" id="{5ADC0425-434B-CEA5-3984-1338CA2F31B8}"/>
                  </a:ext>
                </a:extLst>
              </p:cNvPr>
              <p:cNvSpPr/>
              <p:nvPr/>
            </p:nvSpPr>
            <p:spPr>
              <a:xfrm>
                <a:off x="2036713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0" name="object 163">
                <a:extLst>
                  <a:ext uri="{FF2B5EF4-FFF2-40B4-BE49-F238E27FC236}">
                    <a16:creationId xmlns:a16="http://schemas.microsoft.com/office/drawing/2014/main" id="{483560A2-69EA-B676-F9C7-866003D3880E}"/>
                  </a:ext>
                </a:extLst>
              </p:cNvPr>
              <p:cNvSpPr/>
              <p:nvPr/>
            </p:nvSpPr>
            <p:spPr>
              <a:xfrm>
                <a:off x="2036713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1" name="object 164">
                <a:extLst>
                  <a:ext uri="{FF2B5EF4-FFF2-40B4-BE49-F238E27FC236}">
                    <a16:creationId xmlns:a16="http://schemas.microsoft.com/office/drawing/2014/main" id="{9F57B8CA-FBCF-F88F-CA90-97ED26EF3CAF}"/>
                  </a:ext>
                </a:extLst>
              </p:cNvPr>
              <p:cNvSpPr/>
              <p:nvPr/>
            </p:nvSpPr>
            <p:spPr>
              <a:xfrm>
                <a:off x="2243136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2" name="object 165">
                <a:extLst>
                  <a:ext uri="{FF2B5EF4-FFF2-40B4-BE49-F238E27FC236}">
                    <a16:creationId xmlns:a16="http://schemas.microsoft.com/office/drawing/2014/main" id="{0B66B56C-9927-0A13-2E32-D6753A8E79E7}"/>
                  </a:ext>
                </a:extLst>
              </p:cNvPr>
              <p:cNvSpPr/>
              <p:nvPr/>
            </p:nvSpPr>
            <p:spPr>
              <a:xfrm>
                <a:off x="2243136" y="1380789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09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3" name="object 166">
                <a:extLst>
                  <a:ext uri="{FF2B5EF4-FFF2-40B4-BE49-F238E27FC236}">
                    <a16:creationId xmlns:a16="http://schemas.microsoft.com/office/drawing/2014/main" id="{3640B1D9-F2F2-3AA6-A4FA-B18F41A43C99}"/>
                  </a:ext>
                </a:extLst>
              </p:cNvPr>
              <p:cNvSpPr/>
              <p:nvPr/>
            </p:nvSpPr>
            <p:spPr>
              <a:xfrm>
                <a:off x="798253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4" name="object 167">
                <a:extLst>
                  <a:ext uri="{FF2B5EF4-FFF2-40B4-BE49-F238E27FC236}">
                    <a16:creationId xmlns:a16="http://schemas.microsoft.com/office/drawing/2014/main" id="{D2179F3C-918C-DFBD-8E8C-BBD1DC8421EA}"/>
                  </a:ext>
                </a:extLst>
              </p:cNvPr>
              <p:cNvSpPr/>
              <p:nvPr/>
            </p:nvSpPr>
            <p:spPr>
              <a:xfrm>
                <a:off x="798253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5" name="object 168">
                <a:extLst>
                  <a:ext uri="{FF2B5EF4-FFF2-40B4-BE49-F238E27FC236}">
                    <a16:creationId xmlns:a16="http://schemas.microsoft.com/office/drawing/2014/main" id="{9F7C9703-AEC4-FF4B-BEF5-D93B80B5DDB0}"/>
                  </a:ext>
                </a:extLst>
              </p:cNvPr>
              <p:cNvSpPr/>
              <p:nvPr/>
            </p:nvSpPr>
            <p:spPr>
              <a:xfrm>
                <a:off x="1004659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96" name="object 169">
                <a:extLst>
                  <a:ext uri="{FF2B5EF4-FFF2-40B4-BE49-F238E27FC236}">
                    <a16:creationId xmlns:a16="http://schemas.microsoft.com/office/drawing/2014/main" id="{2B5F0CB0-6AED-3EE6-DF91-2FA5501888F2}"/>
                  </a:ext>
                </a:extLst>
              </p:cNvPr>
              <p:cNvSpPr/>
              <p:nvPr/>
            </p:nvSpPr>
            <p:spPr>
              <a:xfrm>
                <a:off x="1004659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25" name="object 170">
              <a:extLst>
                <a:ext uri="{FF2B5EF4-FFF2-40B4-BE49-F238E27FC236}">
                  <a16:creationId xmlns:a16="http://schemas.microsoft.com/office/drawing/2014/main" id="{EBCDCBEA-B88D-8389-D8CF-69882890DDDA}"/>
                </a:ext>
              </a:extLst>
            </p:cNvPr>
            <p:cNvSpPr txBox="1"/>
            <p:nvPr/>
          </p:nvSpPr>
          <p:spPr>
            <a:xfrm>
              <a:off x="2204925" y="3441375"/>
              <a:ext cx="267071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53" dirty="0">
                  <a:latin typeface="Arial"/>
                  <a:cs typeface="Arial"/>
                </a:rPr>
                <a:t>24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26" name="object 171">
              <a:extLst>
                <a:ext uri="{FF2B5EF4-FFF2-40B4-BE49-F238E27FC236}">
                  <a16:creationId xmlns:a16="http://schemas.microsoft.com/office/drawing/2014/main" id="{EBC86EBB-CC7C-46A0-D691-56E8014D7737}"/>
                </a:ext>
              </a:extLst>
            </p:cNvPr>
            <p:cNvGrpSpPr/>
            <p:nvPr/>
          </p:nvGrpSpPr>
          <p:grpSpPr>
            <a:xfrm>
              <a:off x="2559252" y="3351173"/>
              <a:ext cx="880399" cy="444227"/>
              <a:chOff x="1209494" y="1585601"/>
              <a:chExt cx="416559" cy="210185"/>
            </a:xfrm>
          </p:grpSpPr>
          <p:sp>
            <p:nvSpPr>
              <p:cNvPr id="285" name="object 172">
                <a:extLst>
                  <a:ext uri="{FF2B5EF4-FFF2-40B4-BE49-F238E27FC236}">
                    <a16:creationId xmlns:a16="http://schemas.microsoft.com/office/drawing/2014/main" id="{78F21053-86CD-C47B-A29B-82BF9D58F43A}"/>
                  </a:ext>
                </a:extLst>
              </p:cNvPr>
              <p:cNvSpPr/>
              <p:nvPr/>
            </p:nvSpPr>
            <p:spPr>
              <a:xfrm>
                <a:off x="1211081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6" name="object 173">
                <a:extLst>
                  <a:ext uri="{FF2B5EF4-FFF2-40B4-BE49-F238E27FC236}">
                    <a16:creationId xmlns:a16="http://schemas.microsoft.com/office/drawing/2014/main" id="{7B5B6178-9AC0-90A1-992B-33E62E8F8149}"/>
                  </a:ext>
                </a:extLst>
              </p:cNvPr>
              <p:cNvSpPr/>
              <p:nvPr/>
            </p:nvSpPr>
            <p:spPr>
              <a:xfrm>
                <a:off x="1211081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7" name="object 174">
                <a:extLst>
                  <a:ext uri="{FF2B5EF4-FFF2-40B4-BE49-F238E27FC236}">
                    <a16:creationId xmlns:a16="http://schemas.microsoft.com/office/drawing/2014/main" id="{B13A27E0-D492-13FF-E2A0-4FCCD4393D1A}"/>
                  </a:ext>
                </a:extLst>
              </p:cNvPr>
              <p:cNvSpPr/>
              <p:nvPr/>
            </p:nvSpPr>
            <p:spPr>
              <a:xfrm>
                <a:off x="1417480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8" name="object 175">
                <a:extLst>
                  <a:ext uri="{FF2B5EF4-FFF2-40B4-BE49-F238E27FC236}">
                    <a16:creationId xmlns:a16="http://schemas.microsoft.com/office/drawing/2014/main" id="{B1CC0DE3-E9A2-AC8E-8C85-8D99AAC69346}"/>
                  </a:ext>
                </a:extLst>
              </p:cNvPr>
              <p:cNvSpPr/>
              <p:nvPr/>
            </p:nvSpPr>
            <p:spPr>
              <a:xfrm>
                <a:off x="1417480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27" name="object 176">
              <a:extLst>
                <a:ext uri="{FF2B5EF4-FFF2-40B4-BE49-F238E27FC236}">
                  <a16:creationId xmlns:a16="http://schemas.microsoft.com/office/drawing/2014/main" id="{54F34441-A5E6-3B0E-A2F0-09F9EF7612DA}"/>
                </a:ext>
              </a:extLst>
            </p:cNvPr>
            <p:cNvSpPr txBox="1"/>
            <p:nvPr/>
          </p:nvSpPr>
          <p:spPr>
            <a:xfrm>
              <a:off x="3077423" y="3441375"/>
              <a:ext cx="267071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53" dirty="0">
                  <a:latin typeface="Arial"/>
                  <a:cs typeface="Arial"/>
                </a:rPr>
                <a:t>20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28" name="object 177">
              <a:extLst>
                <a:ext uri="{FF2B5EF4-FFF2-40B4-BE49-F238E27FC236}">
                  <a16:creationId xmlns:a16="http://schemas.microsoft.com/office/drawing/2014/main" id="{29A76D6E-A187-A55C-2920-0ADD7FF0B9D2}"/>
                </a:ext>
              </a:extLst>
            </p:cNvPr>
            <p:cNvGrpSpPr/>
            <p:nvPr/>
          </p:nvGrpSpPr>
          <p:grpSpPr>
            <a:xfrm>
              <a:off x="3431763" y="3351173"/>
              <a:ext cx="880399" cy="444227"/>
              <a:chOff x="1622321" y="1585601"/>
              <a:chExt cx="416559" cy="210185"/>
            </a:xfrm>
          </p:grpSpPr>
          <p:sp>
            <p:nvSpPr>
              <p:cNvPr id="281" name="object 178">
                <a:extLst>
                  <a:ext uri="{FF2B5EF4-FFF2-40B4-BE49-F238E27FC236}">
                    <a16:creationId xmlns:a16="http://schemas.microsoft.com/office/drawing/2014/main" id="{7D7EBDCF-4F18-DF40-0465-E72C118B0E01}"/>
                  </a:ext>
                </a:extLst>
              </p:cNvPr>
              <p:cNvSpPr/>
              <p:nvPr/>
            </p:nvSpPr>
            <p:spPr>
              <a:xfrm>
                <a:off x="1623909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2" name="object 179">
                <a:extLst>
                  <a:ext uri="{FF2B5EF4-FFF2-40B4-BE49-F238E27FC236}">
                    <a16:creationId xmlns:a16="http://schemas.microsoft.com/office/drawing/2014/main" id="{A79C8EF6-62E3-8544-CFFE-6F89EE4C881B}"/>
                  </a:ext>
                </a:extLst>
              </p:cNvPr>
              <p:cNvSpPr/>
              <p:nvPr/>
            </p:nvSpPr>
            <p:spPr>
              <a:xfrm>
                <a:off x="1623909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3" name="object 180">
                <a:extLst>
                  <a:ext uri="{FF2B5EF4-FFF2-40B4-BE49-F238E27FC236}">
                    <a16:creationId xmlns:a16="http://schemas.microsoft.com/office/drawing/2014/main" id="{95270FB3-9D17-B1F4-03C9-1E5DCBEC076D}"/>
                  </a:ext>
                </a:extLst>
              </p:cNvPr>
              <p:cNvSpPr/>
              <p:nvPr/>
            </p:nvSpPr>
            <p:spPr>
              <a:xfrm>
                <a:off x="1830308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4" name="object 181">
                <a:extLst>
                  <a:ext uri="{FF2B5EF4-FFF2-40B4-BE49-F238E27FC236}">
                    <a16:creationId xmlns:a16="http://schemas.microsoft.com/office/drawing/2014/main" id="{4D262247-AEA6-7BCD-CE73-74DDA6C681CC}"/>
                  </a:ext>
                </a:extLst>
              </p:cNvPr>
              <p:cNvSpPr/>
              <p:nvPr/>
            </p:nvSpPr>
            <p:spPr>
              <a:xfrm>
                <a:off x="1830308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29" name="object 182">
              <a:extLst>
                <a:ext uri="{FF2B5EF4-FFF2-40B4-BE49-F238E27FC236}">
                  <a16:creationId xmlns:a16="http://schemas.microsoft.com/office/drawing/2014/main" id="{410E6A79-5AEE-2069-AF4E-402F3D4D9282}"/>
                </a:ext>
              </a:extLst>
            </p:cNvPr>
            <p:cNvSpPr txBox="1"/>
            <p:nvPr/>
          </p:nvSpPr>
          <p:spPr>
            <a:xfrm>
              <a:off x="3990936" y="3441375"/>
              <a:ext cx="185206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106" dirty="0">
                  <a:latin typeface="Arial"/>
                  <a:cs typeface="Arial"/>
                </a:rPr>
                <a:t>4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30" name="object 183">
              <a:extLst>
                <a:ext uri="{FF2B5EF4-FFF2-40B4-BE49-F238E27FC236}">
                  <a16:creationId xmlns:a16="http://schemas.microsoft.com/office/drawing/2014/main" id="{69A3E5FE-34C0-9266-E8F7-D958BD8591A4}"/>
                </a:ext>
              </a:extLst>
            </p:cNvPr>
            <p:cNvGrpSpPr/>
            <p:nvPr/>
          </p:nvGrpSpPr>
          <p:grpSpPr>
            <a:xfrm>
              <a:off x="4304226" y="3351173"/>
              <a:ext cx="444227" cy="444227"/>
              <a:chOff x="2035125" y="1585601"/>
              <a:chExt cx="210185" cy="210185"/>
            </a:xfrm>
          </p:grpSpPr>
          <p:sp>
            <p:nvSpPr>
              <p:cNvPr id="279" name="object 184">
                <a:extLst>
                  <a:ext uri="{FF2B5EF4-FFF2-40B4-BE49-F238E27FC236}">
                    <a16:creationId xmlns:a16="http://schemas.microsoft.com/office/drawing/2014/main" id="{C7E2A85C-2F10-5A4E-F2C5-17D5C0F05ED0}"/>
                  </a:ext>
                </a:extLst>
              </p:cNvPr>
              <p:cNvSpPr/>
              <p:nvPr/>
            </p:nvSpPr>
            <p:spPr>
              <a:xfrm>
                <a:off x="2036713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80" name="object 185">
                <a:extLst>
                  <a:ext uri="{FF2B5EF4-FFF2-40B4-BE49-F238E27FC236}">
                    <a16:creationId xmlns:a16="http://schemas.microsoft.com/office/drawing/2014/main" id="{01097093-EB6A-E02D-2E1A-3E42A3713029}"/>
                  </a:ext>
                </a:extLst>
              </p:cNvPr>
              <p:cNvSpPr/>
              <p:nvPr/>
            </p:nvSpPr>
            <p:spPr>
              <a:xfrm>
                <a:off x="2036713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31" name="object 186">
              <a:extLst>
                <a:ext uri="{FF2B5EF4-FFF2-40B4-BE49-F238E27FC236}">
                  <a16:creationId xmlns:a16="http://schemas.microsoft.com/office/drawing/2014/main" id="{BDF16AC1-6E0F-9FB9-7BED-C01E1892C585}"/>
                </a:ext>
              </a:extLst>
            </p:cNvPr>
            <p:cNvSpPr txBox="1"/>
            <p:nvPr/>
          </p:nvSpPr>
          <p:spPr>
            <a:xfrm>
              <a:off x="4427174" y="3441375"/>
              <a:ext cx="185206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106" dirty="0">
                  <a:latin typeface="Arial"/>
                  <a:cs typeface="Arial"/>
                </a:rPr>
                <a:t>3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32" name="object 187">
              <a:extLst>
                <a:ext uri="{FF2B5EF4-FFF2-40B4-BE49-F238E27FC236}">
                  <a16:creationId xmlns:a16="http://schemas.microsoft.com/office/drawing/2014/main" id="{F7484E49-20BE-587C-582E-1033B8471588}"/>
                </a:ext>
              </a:extLst>
            </p:cNvPr>
            <p:cNvGrpSpPr/>
            <p:nvPr/>
          </p:nvGrpSpPr>
          <p:grpSpPr>
            <a:xfrm>
              <a:off x="1686738" y="3351173"/>
              <a:ext cx="3497446" cy="880399"/>
              <a:chOff x="796666" y="1585601"/>
              <a:chExt cx="1654810" cy="416559"/>
            </a:xfrm>
          </p:grpSpPr>
          <p:sp>
            <p:nvSpPr>
              <p:cNvPr id="267" name="object 188">
                <a:extLst>
                  <a:ext uri="{FF2B5EF4-FFF2-40B4-BE49-F238E27FC236}">
                    <a16:creationId xmlns:a16="http://schemas.microsoft.com/office/drawing/2014/main" id="{CFCEE6DB-BBEA-8AB2-AC2B-C064B0389271}"/>
                  </a:ext>
                </a:extLst>
              </p:cNvPr>
              <p:cNvSpPr/>
              <p:nvPr/>
            </p:nvSpPr>
            <p:spPr>
              <a:xfrm>
                <a:off x="2243136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8" name="object 189">
                <a:extLst>
                  <a:ext uri="{FF2B5EF4-FFF2-40B4-BE49-F238E27FC236}">
                    <a16:creationId xmlns:a16="http://schemas.microsoft.com/office/drawing/2014/main" id="{C22046D7-1A64-80FF-5A9E-3D5646B22D7D}"/>
                  </a:ext>
                </a:extLst>
              </p:cNvPr>
              <p:cNvSpPr/>
              <p:nvPr/>
            </p:nvSpPr>
            <p:spPr>
              <a:xfrm>
                <a:off x="2243136" y="1587188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9" name="object 190">
                <a:extLst>
                  <a:ext uri="{FF2B5EF4-FFF2-40B4-BE49-F238E27FC236}">
                    <a16:creationId xmlns:a16="http://schemas.microsoft.com/office/drawing/2014/main" id="{46DED749-3A23-AF04-9193-54A4B14C4A29}"/>
                  </a:ext>
                </a:extLst>
              </p:cNvPr>
              <p:cNvSpPr/>
              <p:nvPr/>
            </p:nvSpPr>
            <p:spPr>
              <a:xfrm>
                <a:off x="798253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0" name="object 191">
                <a:extLst>
                  <a:ext uri="{FF2B5EF4-FFF2-40B4-BE49-F238E27FC236}">
                    <a16:creationId xmlns:a16="http://schemas.microsoft.com/office/drawing/2014/main" id="{ABA1A3AC-5A2E-6108-DCB4-AA3D1C94F35B}"/>
                  </a:ext>
                </a:extLst>
              </p:cNvPr>
              <p:cNvSpPr/>
              <p:nvPr/>
            </p:nvSpPr>
            <p:spPr>
              <a:xfrm>
                <a:off x="798253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1" name="object 192">
                <a:extLst>
                  <a:ext uri="{FF2B5EF4-FFF2-40B4-BE49-F238E27FC236}">
                    <a16:creationId xmlns:a16="http://schemas.microsoft.com/office/drawing/2014/main" id="{F60F9F57-5C50-2E8C-1324-40C9A812FC23}"/>
                  </a:ext>
                </a:extLst>
              </p:cNvPr>
              <p:cNvSpPr/>
              <p:nvPr/>
            </p:nvSpPr>
            <p:spPr>
              <a:xfrm>
                <a:off x="1004659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2" name="object 193">
                <a:extLst>
                  <a:ext uri="{FF2B5EF4-FFF2-40B4-BE49-F238E27FC236}">
                    <a16:creationId xmlns:a16="http://schemas.microsoft.com/office/drawing/2014/main" id="{7DD5F9FC-7F5B-E76E-B5E8-E89DE095920C}"/>
                  </a:ext>
                </a:extLst>
              </p:cNvPr>
              <p:cNvSpPr/>
              <p:nvPr/>
            </p:nvSpPr>
            <p:spPr>
              <a:xfrm>
                <a:off x="1004659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3" name="object 194">
                <a:extLst>
                  <a:ext uri="{FF2B5EF4-FFF2-40B4-BE49-F238E27FC236}">
                    <a16:creationId xmlns:a16="http://schemas.microsoft.com/office/drawing/2014/main" id="{47E2E96D-1863-33C0-564E-161BB31F9A95}"/>
                  </a:ext>
                </a:extLst>
              </p:cNvPr>
              <p:cNvSpPr/>
              <p:nvPr/>
            </p:nvSpPr>
            <p:spPr>
              <a:xfrm>
                <a:off x="1211081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4" name="object 195">
                <a:extLst>
                  <a:ext uri="{FF2B5EF4-FFF2-40B4-BE49-F238E27FC236}">
                    <a16:creationId xmlns:a16="http://schemas.microsoft.com/office/drawing/2014/main" id="{584A4853-D356-C40C-B5B4-1A4B8EDD2589}"/>
                  </a:ext>
                </a:extLst>
              </p:cNvPr>
              <p:cNvSpPr/>
              <p:nvPr/>
            </p:nvSpPr>
            <p:spPr>
              <a:xfrm>
                <a:off x="1211081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5" name="object 196">
                <a:extLst>
                  <a:ext uri="{FF2B5EF4-FFF2-40B4-BE49-F238E27FC236}">
                    <a16:creationId xmlns:a16="http://schemas.microsoft.com/office/drawing/2014/main" id="{6436A8D1-169F-0398-A61B-97DE10F6C3C7}"/>
                  </a:ext>
                </a:extLst>
              </p:cNvPr>
              <p:cNvSpPr/>
              <p:nvPr/>
            </p:nvSpPr>
            <p:spPr>
              <a:xfrm>
                <a:off x="1417480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6" name="object 197">
                <a:extLst>
                  <a:ext uri="{FF2B5EF4-FFF2-40B4-BE49-F238E27FC236}">
                    <a16:creationId xmlns:a16="http://schemas.microsoft.com/office/drawing/2014/main" id="{18B058DC-8FA3-10FD-973B-CDCDE945EE5E}"/>
                  </a:ext>
                </a:extLst>
              </p:cNvPr>
              <p:cNvSpPr/>
              <p:nvPr/>
            </p:nvSpPr>
            <p:spPr>
              <a:xfrm>
                <a:off x="1417480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7" name="object 198">
                <a:extLst>
                  <a:ext uri="{FF2B5EF4-FFF2-40B4-BE49-F238E27FC236}">
                    <a16:creationId xmlns:a16="http://schemas.microsoft.com/office/drawing/2014/main" id="{94BE43B9-288A-6D88-A879-BFAE9BD18443}"/>
                  </a:ext>
                </a:extLst>
              </p:cNvPr>
              <p:cNvSpPr/>
              <p:nvPr/>
            </p:nvSpPr>
            <p:spPr>
              <a:xfrm>
                <a:off x="1623909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78" name="object 199">
                <a:extLst>
                  <a:ext uri="{FF2B5EF4-FFF2-40B4-BE49-F238E27FC236}">
                    <a16:creationId xmlns:a16="http://schemas.microsoft.com/office/drawing/2014/main" id="{00454B32-8912-57FC-1508-58B66FEB18A5}"/>
                  </a:ext>
                </a:extLst>
              </p:cNvPr>
              <p:cNvSpPr/>
              <p:nvPr/>
            </p:nvSpPr>
            <p:spPr>
              <a:xfrm>
                <a:off x="1623909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33" name="object 200">
              <a:extLst>
                <a:ext uri="{FF2B5EF4-FFF2-40B4-BE49-F238E27FC236}">
                  <a16:creationId xmlns:a16="http://schemas.microsoft.com/office/drawing/2014/main" id="{F77D8E3D-D76A-8075-9B5A-298B9146F8F8}"/>
                </a:ext>
              </a:extLst>
            </p:cNvPr>
            <p:cNvSpPr txBox="1"/>
            <p:nvPr/>
          </p:nvSpPr>
          <p:spPr>
            <a:xfrm>
              <a:off x="2204925" y="3877612"/>
              <a:ext cx="1575595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23</a:t>
              </a:r>
              <a:r>
                <a:rPr sz="1162" spc="537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22</a:t>
              </a:r>
              <a:r>
                <a:rPr sz="1162" spc="550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dirty="0">
                  <a:latin typeface="Arial"/>
                  <a:cs typeface="Arial"/>
                </a:rPr>
                <a:t>21</a:t>
              </a:r>
              <a:r>
                <a:rPr sz="1162" spc="550" dirty="0">
                  <a:latin typeface="Arial"/>
                  <a:cs typeface="Arial"/>
                </a:rPr>
                <a:t>  </a:t>
              </a: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53" dirty="0">
                  <a:latin typeface="Arial"/>
                  <a:cs typeface="Arial"/>
                </a:rPr>
                <a:t>22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34" name="object 201">
              <a:extLst>
                <a:ext uri="{FF2B5EF4-FFF2-40B4-BE49-F238E27FC236}">
                  <a16:creationId xmlns:a16="http://schemas.microsoft.com/office/drawing/2014/main" id="{69FDCBCD-C5A2-C4E4-5DB7-D5F85F8F12CC}"/>
                </a:ext>
              </a:extLst>
            </p:cNvPr>
            <p:cNvGrpSpPr/>
            <p:nvPr/>
          </p:nvGrpSpPr>
          <p:grpSpPr>
            <a:xfrm>
              <a:off x="3867988" y="3787411"/>
              <a:ext cx="880399" cy="444227"/>
              <a:chOff x="1828720" y="1792006"/>
              <a:chExt cx="416559" cy="210185"/>
            </a:xfrm>
          </p:grpSpPr>
          <p:sp>
            <p:nvSpPr>
              <p:cNvPr id="263" name="object 202">
                <a:extLst>
                  <a:ext uri="{FF2B5EF4-FFF2-40B4-BE49-F238E27FC236}">
                    <a16:creationId xmlns:a16="http://schemas.microsoft.com/office/drawing/2014/main" id="{820940D1-992F-4015-90FF-CA1A26725384}"/>
                  </a:ext>
                </a:extLst>
              </p:cNvPr>
              <p:cNvSpPr/>
              <p:nvPr/>
            </p:nvSpPr>
            <p:spPr>
              <a:xfrm>
                <a:off x="1830308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4" name="object 203">
                <a:extLst>
                  <a:ext uri="{FF2B5EF4-FFF2-40B4-BE49-F238E27FC236}">
                    <a16:creationId xmlns:a16="http://schemas.microsoft.com/office/drawing/2014/main" id="{8B761F1A-1CF3-6077-C6F7-A261BEB7B614}"/>
                  </a:ext>
                </a:extLst>
              </p:cNvPr>
              <p:cNvSpPr/>
              <p:nvPr/>
            </p:nvSpPr>
            <p:spPr>
              <a:xfrm>
                <a:off x="1830308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5" name="object 204">
                <a:extLst>
                  <a:ext uri="{FF2B5EF4-FFF2-40B4-BE49-F238E27FC236}">
                    <a16:creationId xmlns:a16="http://schemas.microsoft.com/office/drawing/2014/main" id="{100734A8-0E5C-DD16-9F18-5BAFC9601013}"/>
                  </a:ext>
                </a:extLst>
              </p:cNvPr>
              <p:cNvSpPr/>
              <p:nvPr/>
            </p:nvSpPr>
            <p:spPr>
              <a:xfrm>
                <a:off x="2036713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6" name="object 205">
                <a:extLst>
                  <a:ext uri="{FF2B5EF4-FFF2-40B4-BE49-F238E27FC236}">
                    <a16:creationId xmlns:a16="http://schemas.microsoft.com/office/drawing/2014/main" id="{98DEC2FC-AA2E-3F90-71EE-454493814744}"/>
                  </a:ext>
                </a:extLst>
              </p:cNvPr>
              <p:cNvSpPr/>
              <p:nvPr/>
            </p:nvSpPr>
            <p:spPr>
              <a:xfrm>
                <a:off x="2036713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35" name="object 206">
              <a:extLst>
                <a:ext uri="{FF2B5EF4-FFF2-40B4-BE49-F238E27FC236}">
                  <a16:creationId xmlns:a16="http://schemas.microsoft.com/office/drawing/2014/main" id="{F5777792-B32F-E467-9FBA-1225BBA08185}"/>
                </a:ext>
              </a:extLst>
            </p:cNvPr>
            <p:cNvSpPr txBox="1"/>
            <p:nvPr/>
          </p:nvSpPr>
          <p:spPr>
            <a:xfrm>
              <a:off x="4427174" y="3877612"/>
              <a:ext cx="185206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106" dirty="0">
                  <a:latin typeface="Arial"/>
                  <a:cs typeface="Arial"/>
                </a:rPr>
                <a:t>2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36" name="object 207">
              <a:extLst>
                <a:ext uri="{FF2B5EF4-FFF2-40B4-BE49-F238E27FC236}">
                  <a16:creationId xmlns:a16="http://schemas.microsoft.com/office/drawing/2014/main" id="{C51C294C-FD42-0462-1B60-70AAAA691E25}"/>
                </a:ext>
              </a:extLst>
            </p:cNvPr>
            <p:cNvGrpSpPr/>
            <p:nvPr/>
          </p:nvGrpSpPr>
          <p:grpSpPr>
            <a:xfrm>
              <a:off x="4740502" y="3787411"/>
              <a:ext cx="444227" cy="444227"/>
              <a:chOff x="2241548" y="1792006"/>
              <a:chExt cx="210185" cy="210185"/>
            </a:xfrm>
          </p:grpSpPr>
          <p:sp>
            <p:nvSpPr>
              <p:cNvPr id="261" name="object 208">
                <a:extLst>
                  <a:ext uri="{FF2B5EF4-FFF2-40B4-BE49-F238E27FC236}">
                    <a16:creationId xmlns:a16="http://schemas.microsoft.com/office/drawing/2014/main" id="{4C357E81-265C-17FC-5F67-D2D51E927181}"/>
                  </a:ext>
                </a:extLst>
              </p:cNvPr>
              <p:cNvSpPr/>
              <p:nvPr/>
            </p:nvSpPr>
            <p:spPr>
              <a:xfrm>
                <a:off x="2243135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2" name="object 209">
                <a:extLst>
                  <a:ext uri="{FF2B5EF4-FFF2-40B4-BE49-F238E27FC236}">
                    <a16:creationId xmlns:a16="http://schemas.microsoft.com/office/drawing/2014/main" id="{8F857BF3-729B-76F1-A05F-8E44C6C71A27}"/>
                  </a:ext>
                </a:extLst>
              </p:cNvPr>
              <p:cNvSpPr/>
              <p:nvPr/>
            </p:nvSpPr>
            <p:spPr>
              <a:xfrm>
                <a:off x="2243135" y="1793593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37" name="object 210">
              <a:extLst>
                <a:ext uri="{FF2B5EF4-FFF2-40B4-BE49-F238E27FC236}">
                  <a16:creationId xmlns:a16="http://schemas.microsoft.com/office/drawing/2014/main" id="{0B401C0E-956F-11C8-CB65-6B8D6A99F91E}"/>
                </a:ext>
              </a:extLst>
            </p:cNvPr>
            <p:cNvSpPr txBox="1"/>
            <p:nvPr/>
          </p:nvSpPr>
          <p:spPr>
            <a:xfrm>
              <a:off x="4863447" y="3877612"/>
              <a:ext cx="185206" cy="205935"/>
            </a:xfrm>
            <a:prstGeom prst="rect">
              <a:avLst/>
            </a:prstGeom>
          </p:spPr>
          <p:txBody>
            <a:bodyPr vert="horz" wrap="square" lIns="0" tIns="26841" rIns="0" bIns="0" rtlCol="0">
              <a:spAutoFit/>
            </a:bodyPr>
            <a:lstStyle/>
            <a:p>
              <a:pPr marL="26841">
                <a:spcBef>
                  <a:spcPts val="211"/>
                </a:spcBef>
              </a:pPr>
              <a:r>
                <a:rPr sz="1162" spc="-21" dirty="0">
                  <a:latin typeface="Arial"/>
                  <a:cs typeface="Arial"/>
                </a:rPr>
                <a:t>-</a:t>
              </a:r>
              <a:r>
                <a:rPr sz="1162" spc="-106" dirty="0">
                  <a:latin typeface="Arial"/>
                  <a:cs typeface="Arial"/>
                </a:rPr>
                <a:t>1</a:t>
              </a:r>
              <a:endParaRPr sz="1162">
                <a:latin typeface="Arial"/>
                <a:cs typeface="Arial"/>
              </a:endParaRPr>
            </a:p>
          </p:txBody>
        </p:sp>
        <p:grpSp>
          <p:nvGrpSpPr>
            <p:cNvPr id="238" name="object 211">
              <a:extLst>
                <a:ext uri="{FF2B5EF4-FFF2-40B4-BE49-F238E27FC236}">
                  <a16:creationId xmlns:a16="http://schemas.microsoft.com/office/drawing/2014/main" id="{B614BC3B-092A-7A77-FEC8-6746F14D3DA2}"/>
                </a:ext>
              </a:extLst>
            </p:cNvPr>
            <p:cNvGrpSpPr/>
            <p:nvPr/>
          </p:nvGrpSpPr>
          <p:grpSpPr>
            <a:xfrm>
              <a:off x="1683951" y="1167133"/>
              <a:ext cx="3502814" cy="3502814"/>
              <a:chOff x="795347" y="552227"/>
              <a:chExt cx="1657350" cy="1657350"/>
            </a:xfrm>
          </p:grpSpPr>
          <p:sp>
            <p:nvSpPr>
              <p:cNvPr id="241" name="object 212">
                <a:extLst>
                  <a:ext uri="{FF2B5EF4-FFF2-40B4-BE49-F238E27FC236}">
                    <a16:creationId xmlns:a16="http://schemas.microsoft.com/office/drawing/2014/main" id="{35AED10B-A7A5-C81F-3FF0-B458ABAF4F01}"/>
                  </a:ext>
                </a:extLst>
              </p:cNvPr>
              <p:cNvSpPr/>
              <p:nvPr/>
            </p:nvSpPr>
            <p:spPr>
              <a:xfrm>
                <a:off x="798253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2" name="object 213">
                <a:extLst>
                  <a:ext uri="{FF2B5EF4-FFF2-40B4-BE49-F238E27FC236}">
                    <a16:creationId xmlns:a16="http://schemas.microsoft.com/office/drawing/2014/main" id="{18B1BF91-C80F-4362-0226-8A6F1DDEEC89}"/>
                  </a:ext>
                </a:extLst>
              </p:cNvPr>
              <p:cNvSpPr/>
              <p:nvPr/>
            </p:nvSpPr>
            <p:spPr>
              <a:xfrm>
                <a:off x="798253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3" name="object 214">
                <a:extLst>
                  <a:ext uri="{FF2B5EF4-FFF2-40B4-BE49-F238E27FC236}">
                    <a16:creationId xmlns:a16="http://schemas.microsoft.com/office/drawing/2014/main" id="{B2A6B51F-D781-70E0-6418-ED93964A6AAD}"/>
                  </a:ext>
                </a:extLst>
              </p:cNvPr>
              <p:cNvSpPr/>
              <p:nvPr/>
            </p:nvSpPr>
            <p:spPr>
              <a:xfrm>
                <a:off x="1004659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4" name="object 215">
                <a:extLst>
                  <a:ext uri="{FF2B5EF4-FFF2-40B4-BE49-F238E27FC236}">
                    <a16:creationId xmlns:a16="http://schemas.microsoft.com/office/drawing/2014/main" id="{33782803-99B6-9440-F1D6-4F428704BCE2}"/>
                  </a:ext>
                </a:extLst>
              </p:cNvPr>
              <p:cNvSpPr/>
              <p:nvPr/>
            </p:nvSpPr>
            <p:spPr>
              <a:xfrm>
                <a:off x="1004659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5" name="object 216">
                <a:extLst>
                  <a:ext uri="{FF2B5EF4-FFF2-40B4-BE49-F238E27FC236}">
                    <a16:creationId xmlns:a16="http://schemas.microsoft.com/office/drawing/2014/main" id="{6B034202-2094-E707-7EBE-5FFC863642A8}"/>
                  </a:ext>
                </a:extLst>
              </p:cNvPr>
              <p:cNvSpPr/>
              <p:nvPr/>
            </p:nvSpPr>
            <p:spPr>
              <a:xfrm>
                <a:off x="1211081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6" name="object 217">
                <a:extLst>
                  <a:ext uri="{FF2B5EF4-FFF2-40B4-BE49-F238E27FC236}">
                    <a16:creationId xmlns:a16="http://schemas.microsoft.com/office/drawing/2014/main" id="{FD428523-0E49-9EC8-B883-7A63284A7085}"/>
                  </a:ext>
                </a:extLst>
              </p:cNvPr>
              <p:cNvSpPr/>
              <p:nvPr/>
            </p:nvSpPr>
            <p:spPr>
              <a:xfrm>
                <a:off x="1211081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7" name="object 218">
                <a:extLst>
                  <a:ext uri="{FF2B5EF4-FFF2-40B4-BE49-F238E27FC236}">
                    <a16:creationId xmlns:a16="http://schemas.microsoft.com/office/drawing/2014/main" id="{94CC9693-8E68-7110-6DA7-991239F59EE7}"/>
                  </a:ext>
                </a:extLst>
              </p:cNvPr>
              <p:cNvSpPr/>
              <p:nvPr/>
            </p:nvSpPr>
            <p:spPr>
              <a:xfrm>
                <a:off x="1417480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8" name="object 219">
                <a:extLst>
                  <a:ext uri="{FF2B5EF4-FFF2-40B4-BE49-F238E27FC236}">
                    <a16:creationId xmlns:a16="http://schemas.microsoft.com/office/drawing/2014/main" id="{D975293D-CFAF-CDDF-EC72-C76AD7D8E105}"/>
                  </a:ext>
                </a:extLst>
              </p:cNvPr>
              <p:cNvSpPr/>
              <p:nvPr/>
            </p:nvSpPr>
            <p:spPr>
              <a:xfrm>
                <a:off x="1417480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09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9" name="object 220">
                <a:extLst>
                  <a:ext uri="{FF2B5EF4-FFF2-40B4-BE49-F238E27FC236}">
                    <a16:creationId xmlns:a16="http://schemas.microsoft.com/office/drawing/2014/main" id="{6FE7C87D-B646-61EC-09A9-8EA1EFC75D6B}"/>
                  </a:ext>
                </a:extLst>
              </p:cNvPr>
              <p:cNvSpPr/>
              <p:nvPr/>
            </p:nvSpPr>
            <p:spPr>
              <a:xfrm>
                <a:off x="1623909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0" name="object 221">
                <a:extLst>
                  <a:ext uri="{FF2B5EF4-FFF2-40B4-BE49-F238E27FC236}">
                    <a16:creationId xmlns:a16="http://schemas.microsoft.com/office/drawing/2014/main" id="{410E33C9-81A2-A8F0-3CDD-171487C45D1F}"/>
                  </a:ext>
                </a:extLst>
              </p:cNvPr>
              <p:cNvSpPr/>
              <p:nvPr/>
            </p:nvSpPr>
            <p:spPr>
              <a:xfrm>
                <a:off x="1623909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1" name="object 222">
                <a:extLst>
                  <a:ext uri="{FF2B5EF4-FFF2-40B4-BE49-F238E27FC236}">
                    <a16:creationId xmlns:a16="http://schemas.microsoft.com/office/drawing/2014/main" id="{73AF0C4D-D930-0770-4E8E-ACA23EB71F03}"/>
                  </a:ext>
                </a:extLst>
              </p:cNvPr>
              <p:cNvSpPr/>
              <p:nvPr/>
            </p:nvSpPr>
            <p:spPr>
              <a:xfrm>
                <a:off x="1830308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2" name="object 223">
                <a:extLst>
                  <a:ext uri="{FF2B5EF4-FFF2-40B4-BE49-F238E27FC236}">
                    <a16:creationId xmlns:a16="http://schemas.microsoft.com/office/drawing/2014/main" id="{028D940D-E7E8-B0C9-B930-408BA495F74A}"/>
                  </a:ext>
                </a:extLst>
              </p:cNvPr>
              <p:cNvSpPr/>
              <p:nvPr/>
            </p:nvSpPr>
            <p:spPr>
              <a:xfrm>
                <a:off x="1830308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3" name="object 224">
                <a:extLst>
                  <a:ext uri="{FF2B5EF4-FFF2-40B4-BE49-F238E27FC236}">
                    <a16:creationId xmlns:a16="http://schemas.microsoft.com/office/drawing/2014/main" id="{A53870E5-81C0-541F-04EB-C58A343EBF1E}"/>
                  </a:ext>
                </a:extLst>
              </p:cNvPr>
              <p:cNvSpPr/>
              <p:nvPr/>
            </p:nvSpPr>
            <p:spPr>
              <a:xfrm>
                <a:off x="2036713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4" name="object 225">
                <a:extLst>
                  <a:ext uri="{FF2B5EF4-FFF2-40B4-BE49-F238E27FC236}">
                    <a16:creationId xmlns:a16="http://schemas.microsoft.com/office/drawing/2014/main" id="{3FAC4A9A-9E7A-A416-068B-44C05558C46D}"/>
                  </a:ext>
                </a:extLst>
              </p:cNvPr>
              <p:cNvSpPr/>
              <p:nvPr/>
            </p:nvSpPr>
            <p:spPr>
              <a:xfrm>
                <a:off x="2036713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5" name="object 226">
                <a:extLst>
                  <a:ext uri="{FF2B5EF4-FFF2-40B4-BE49-F238E27FC236}">
                    <a16:creationId xmlns:a16="http://schemas.microsoft.com/office/drawing/2014/main" id="{E87AAF87-5E50-A05F-38B2-7EC0A1A05230}"/>
                  </a:ext>
                </a:extLst>
              </p:cNvPr>
              <p:cNvSpPr/>
              <p:nvPr/>
            </p:nvSpPr>
            <p:spPr>
              <a:xfrm>
                <a:off x="2243136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206410" y="0"/>
                    </a:moveTo>
                    <a:lnTo>
                      <a:pt x="0" y="0"/>
                    </a:lnTo>
                    <a:lnTo>
                      <a:pt x="0" y="206410"/>
                    </a:lnTo>
                    <a:lnTo>
                      <a:pt x="206410" y="206410"/>
                    </a:lnTo>
                    <a:lnTo>
                      <a:pt x="2064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6" name="object 227">
                <a:extLst>
                  <a:ext uri="{FF2B5EF4-FFF2-40B4-BE49-F238E27FC236}">
                    <a16:creationId xmlns:a16="http://schemas.microsoft.com/office/drawing/2014/main" id="{82E88A1D-BBDD-C303-DD50-41233A319E0F}"/>
                  </a:ext>
                </a:extLst>
              </p:cNvPr>
              <p:cNvSpPr/>
              <p:nvPr/>
            </p:nvSpPr>
            <p:spPr>
              <a:xfrm>
                <a:off x="2243136" y="2000022"/>
                <a:ext cx="207010" cy="207010"/>
              </a:xfrm>
              <a:custGeom>
                <a:avLst/>
                <a:gdLst/>
                <a:ahLst/>
                <a:cxnLst/>
                <a:rect l="l" t="t" r="r" b="b"/>
                <a:pathLst>
                  <a:path w="207010" h="207010">
                    <a:moveTo>
                      <a:pt x="0" y="0"/>
                    </a:moveTo>
                    <a:lnTo>
                      <a:pt x="206410" y="0"/>
                    </a:lnTo>
                    <a:lnTo>
                      <a:pt x="206410" y="206410"/>
                    </a:lnTo>
                    <a:lnTo>
                      <a:pt x="0" y="206410"/>
                    </a:lnTo>
                    <a:lnTo>
                      <a:pt x="0" y="0"/>
                    </a:lnTo>
                    <a:close/>
                  </a:path>
                </a:pathLst>
              </a:custGeom>
              <a:ln w="31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7" name="object 228">
                <a:extLst>
                  <a:ext uri="{FF2B5EF4-FFF2-40B4-BE49-F238E27FC236}">
                    <a16:creationId xmlns:a16="http://schemas.microsoft.com/office/drawing/2014/main" id="{87E8B89D-4643-22DE-59D8-A45D00C7FA14}"/>
                  </a:ext>
                </a:extLst>
              </p:cNvPr>
              <p:cNvSpPr/>
              <p:nvPr/>
            </p:nvSpPr>
            <p:spPr>
              <a:xfrm>
                <a:off x="2449541" y="555134"/>
                <a:ext cx="0" cy="1651635"/>
              </a:xfrm>
              <a:custGeom>
                <a:avLst/>
                <a:gdLst/>
                <a:ahLst/>
                <a:cxnLst/>
                <a:rect l="l" t="t" r="r" b="b"/>
                <a:pathLst>
                  <a:path h="1651635">
                    <a:moveTo>
                      <a:pt x="0" y="0"/>
                    </a:moveTo>
                    <a:lnTo>
                      <a:pt x="0" y="1651287"/>
                    </a:lnTo>
                  </a:path>
                </a:pathLst>
              </a:custGeom>
              <a:ln w="581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8" name="object 229">
                <a:extLst>
                  <a:ext uri="{FF2B5EF4-FFF2-40B4-BE49-F238E27FC236}">
                    <a16:creationId xmlns:a16="http://schemas.microsoft.com/office/drawing/2014/main" id="{3022BE84-CCDA-46AC-1939-EF6E009B2912}"/>
                  </a:ext>
                </a:extLst>
              </p:cNvPr>
              <p:cNvSpPr/>
              <p:nvPr/>
            </p:nvSpPr>
            <p:spPr>
              <a:xfrm>
                <a:off x="798253" y="555134"/>
                <a:ext cx="0" cy="1651635"/>
              </a:xfrm>
              <a:custGeom>
                <a:avLst/>
                <a:gdLst/>
                <a:ahLst/>
                <a:cxnLst/>
                <a:rect l="l" t="t" r="r" b="b"/>
                <a:pathLst>
                  <a:path h="1651635">
                    <a:moveTo>
                      <a:pt x="0" y="0"/>
                    </a:moveTo>
                    <a:lnTo>
                      <a:pt x="0" y="1651287"/>
                    </a:lnTo>
                  </a:path>
                </a:pathLst>
              </a:custGeom>
              <a:ln w="581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9" name="object 230">
                <a:extLst>
                  <a:ext uri="{FF2B5EF4-FFF2-40B4-BE49-F238E27FC236}">
                    <a16:creationId xmlns:a16="http://schemas.microsoft.com/office/drawing/2014/main" id="{10451DB1-82CB-B16F-267C-EAA28D71E6EC}"/>
                  </a:ext>
                </a:extLst>
              </p:cNvPr>
              <p:cNvSpPr/>
              <p:nvPr/>
            </p:nvSpPr>
            <p:spPr>
              <a:xfrm>
                <a:off x="798254" y="2206421"/>
                <a:ext cx="16516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>
                    <a:moveTo>
                      <a:pt x="1651287" y="0"/>
                    </a:moveTo>
                    <a:lnTo>
                      <a:pt x="0" y="0"/>
                    </a:lnTo>
                  </a:path>
                </a:pathLst>
              </a:custGeom>
              <a:ln w="581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60" name="object 231">
                <a:extLst>
                  <a:ext uri="{FF2B5EF4-FFF2-40B4-BE49-F238E27FC236}">
                    <a16:creationId xmlns:a16="http://schemas.microsoft.com/office/drawing/2014/main" id="{D67C7263-19D7-1B95-4971-FAC273D45E1C}"/>
                  </a:ext>
                </a:extLst>
              </p:cNvPr>
              <p:cNvSpPr/>
              <p:nvPr/>
            </p:nvSpPr>
            <p:spPr>
              <a:xfrm>
                <a:off x="798254" y="555133"/>
                <a:ext cx="16516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635">
                    <a:moveTo>
                      <a:pt x="1651287" y="0"/>
                    </a:moveTo>
                    <a:lnTo>
                      <a:pt x="0" y="0"/>
                    </a:lnTo>
                  </a:path>
                </a:pathLst>
              </a:custGeom>
              <a:ln w="5813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39" name="object 232">
              <a:extLst>
                <a:ext uri="{FF2B5EF4-FFF2-40B4-BE49-F238E27FC236}">
                  <a16:creationId xmlns:a16="http://schemas.microsoft.com/office/drawing/2014/main" id="{D9C47CBE-8492-884A-A1B0-8B5DA1A9CF0D}"/>
                </a:ext>
              </a:extLst>
            </p:cNvPr>
            <p:cNvSpPr txBox="1"/>
            <p:nvPr/>
          </p:nvSpPr>
          <p:spPr>
            <a:xfrm>
              <a:off x="1155316" y="2120352"/>
              <a:ext cx="444227" cy="248058"/>
            </a:xfrm>
            <a:prstGeom prst="rect">
              <a:avLst/>
            </a:prstGeom>
          </p:spPr>
          <p:txBody>
            <a:bodyPr vert="horz" wrap="square" lIns="0" tIns="36236" rIns="0" bIns="0" rtlCol="0">
              <a:spAutoFit/>
            </a:bodyPr>
            <a:lstStyle/>
            <a:p>
              <a:pPr marL="26841">
                <a:spcBef>
                  <a:spcPts val="285"/>
                </a:spcBef>
              </a:pPr>
              <a:r>
                <a:rPr sz="1374" spc="-42" dirty="0">
                  <a:latin typeface="Arial"/>
                  <a:cs typeface="Arial"/>
                </a:rPr>
                <a:t>Start</a:t>
              </a:r>
              <a:endParaRPr sz="1374">
                <a:latin typeface="Arial"/>
                <a:cs typeface="Arial"/>
              </a:endParaRPr>
            </a:p>
          </p:txBody>
        </p:sp>
        <p:sp>
          <p:nvSpPr>
            <p:cNvPr id="240" name="object 233">
              <a:extLst>
                <a:ext uri="{FF2B5EF4-FFF2-40B4-BE49-F238E27FC236}">
                  <a16:creationId xmlns:a16="http://schemas.microsoft.com/office/drawing/2014/main" id="{56FCC23F-FED5-7AB6-7095-7583911B75F0}"/>
                </a:ext>
              </a:extLst>
            </p:cNvPr>
            <p:cNvSpPr txBox="1"/>
            <p:nvPr/>
          </p:nvSpPr>
          <p:spPr>
            <a:xfrm>
              <a:off x="5246771" y="3889628"/>
              <a:ext cx="442885" cy="248058"/>
            </a:xfrm>
            <a:prstGeom prst="rect">
              <a:avLst/>
            </a:prstGeom>
          </p:spPr>
          <p:txBody>
            <a:bodyPr vert="horz" wrap="square" lIns="0" tIns="36236" rIns="0" bIns="0" rtlCol="0">
              <a:spAutoFit/>
            </a:bodyPr>
            <a:lstStyle/>
            <a:p>
              <a:pPr marL="26841">
                <a:spcBef>
                  <a:spcPts val="285"/>
                </a:spcBef>
              </a:pPr>
              <a:r>
                <a:rPr sz="1374" spc="-42" dirty="0">
                  <a:latin typeface="Arial"/>
                  <a:cs typeface="Arial"/>
                </a:rPr>
                <a:t>Goal</a:t>
              </a:r>
              <a:endParaRPr sz="1374" dirty="0">
                <a:latin typeface="Arial"/>
                <a:cs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907A2-F8A5-36D5-C2F9-A1598E94771B}"/>
                  </a:ext>
                </a:extLst>
              </p:cNvPr>
              <p:cNvSpPr txBox="1"/>
              <p:nvPr/>
            </p:nvSpPr>
            <p:spPr>
              <a:xfrm>
                <a:off x="6303695" y="1438422"/>
                <a:ext cx="4697026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(state) value function gives the expected return when following a given policy.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5907A2-F8A5-36D5-C2F9-A1598E947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95" y="1438422"/>
                <a:ext cx="4697026" cy="1292662"/>
              </a:xfrm>
              <a:prstGeom prst="rect">
                <a:avLst/>
              </a:prstGeom>
              <a:blipFill>
                <a:blip r:embed="rId6"/>
                <a:stretch>
                  <a:fillRect l="-1038" t="-2358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7D6D1405-8406-8107-D8C7-D00B0EAF5338}"/>
                  </a:ext>
                </a:extLst>
              </p:cNvPr>
              <p:cNvSpPr/>
              <p:nvPr/>
            </p:nvSpPr>
            <p:spPr>
              <a:xfrm>
                <a:off x="5189744" y="1461852"/>
                <a:ext cx="906256" cy="636556"/>
              </a:xfrm>
              <a:prstGeom prst="wedgeRoundRectCallout">
                <a:avLst>
                  <a:gd name="adj1" fmla="val -147233"/>
                  <a:gd name="adj2" fmla="val 68702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7D6D1405-8406-8107-D8C7-D00B0EAF53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744" y="1461852"/>
                <a:ext cx="906256" cy="636556"/>
              </a:xfrm>
              <a:prstGeom prst="wedgeRoundRectCallout">
                <a:avLst>
                  <a:gd name="adj1" fmla="val -147233"/>
                  <a:gd name="adj2" fmla="val 68702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400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FB7BA-06A9-F015-8D3D-44DC08D9D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405242-9EEF-39C2-0132-9DC13C2E8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b="10185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02D389-CA74-21EA-9904-E138223B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RL and Planning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37AC0-307B-D3AD-FEC1-D159E199D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Model-based vs. Model-free Methods</a:t>
            </a:r>
          </a:p>
        </p:txBody>
      </p:sp>
    </p:spTree>
    <p:extLst>
      <p:ext uri="{BB962C8B-B14F-4D97-AF65-F5344CB8AC3E}">
        <p14:creationId xmlns:p14="http://schemas.microsoft.com/office/powerpoint/2010/main" val="596898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A3A54C-585D-36A8-052B-4B768723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vs. Model-free RL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643BFE-D28D-FF59-BA87-CA9FBFC05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62497"/>
            <a:ext cx="5157787" cy="823912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Model-based RL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AD3CC6-3A58-F682-5487-FADBCD214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86409"/>
            <a:ext cx="5157787" cy="33093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/>
              <a:t>Known Environment</a:t>
            </a:r>
            <a:r>
              <a:rPr lang="en-US" dirty="0"/>
              <a:t>: The agent has a complete model of the environment.</a:t>
            </a:r>
          </a:p>
          <a:p>
            <a:pPr lvl="1"/>
            <a:r>
              <a:rPr lang="en-US" dirty="0"/>
              <a:t>Transition model</a:t>
            </a:r>
          </a:p>
          <a:p>
            <a:pPr lvl="1"/>
            <a:r>
              <a:rPr lang="en-US" dirty="0"/>
              <a:t>Reward model</a:t>
            </a:r>
          </a:p>
          <a:p>
            <a:pPr lvl="1"/>
            <a:endParaRPr lang="en-US" dirty="0"/>
          </a:p>
          <a:p>
            <a:r>
              <a:rPr lang="en-US" dirty="0"/>
              <a:t>The agent does not need to interact with the environment: The agent can use the model to </a:t>
            </a:r>
            <a:r>
              <a:rPr lang="en-US" b="1" dirty="0"/>
              <a:t>plan</a:t>
            </a:r>
            <a:r>
              <a:rPr lang="en-US" dirty="0"/>
              <a:t> offline and find the optimal policy.</a:t>
            </a:r>
          </a:p>
          <a:p>
            <a:r>
              <a:rPr lang="en-US" dirty="0"/>
              <a:t>Important issues:</a:t>
            </a:r>
          </a:p>
          <a:p>
            <a:pPr lvl="1"/>
            <a:r>
              <a:rPr lang="en-US" dirty="0"/>
              <a:t>Computational complexity (time and space)</a:t>
            </a:r>
          </a:p>
          <a:p>
            <a:pPr lvl="1"/>
            <a:r>
              <a:rPr lang="en-US" dirty="0"/>
              <a:t>Model errors compound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DD75B29-83B9-A929-7830-2581F7737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62497"/>
            <a:ext cx="5183188" cy="823912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Model-free RL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A807FD2-FC89-F51A-F1E7-29C2A7F43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86409"/>
            <a:ext cx="5183188" cy="33093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b="1" dirty="0"/>
              <a:t>Unknown environment</a:t>
            </a:r>
            <a:r>
              <a:rPr lang="en-US" dirty="0"/>
              <a:t>: Model is unknown.</a:t>
            </a:r>
          </a:p>
          <a:p>
            <a:endParaRPr lang="en-US" dirty="0"/>
          </a:p>
          <a:p>
            <a:r>
              <a:rPr lang="en-US" dirty="0"/>
              <a:t>The agent needs to interact with the environment: The agent uses online </a:t>
            </a:r>
            <a:r>
              <a:rPr lang="en-US" b="1" dirty="0"/>
              <a:t>trial &amp; error </a:t>
            </a:r>
            <a:r>
              <a:rPr lang="en-US" dirty="0"/>
              <a:t>by trying actions and updating its policy based on the received reward.</a:t>
            </a:r>
          </a:p>
          <a:p>
            <a:r>
              <a:rPr lang="en-US" dirty="0"/>
              <a:t>Important issues: </a:t>
            </a:r>
          </a:p>
          <a:p>
            <a:pPr lvl="1"/>
            <a:r>
              <a:rPr lang="en-US" dirty="0"/>
              <a:t>Sample efficiency (how fast can we learn)</a:t>
            </a:r>
          </a:p>
          <a:p>
            <a:pPr lvl="1"/>
            <a:r>
              <a:rPr lang="en-US" dirty="0"/>
              <a:t>Exploitation vs. exploration</a:t>
            </a:r>
          </a:p>
        </p:txBody>
      </p:sp>
    </p:spTree>
    <p:extLst>
      <p:ext uri="{BB962C8B-B14F-4D97-AF65-F5344CB8AC3E}">
        <p14:creationId xmlns:p14="http://schemas.microsoft.com/office/powerpoint/2010/main" val="6350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1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232E-9C5C-173E-8A78-84540952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Note: Optimal Control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E09CD73-1A4A-84FE-9DBE-B3AFDE45A2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7330"/>
                <a:ext cx="7719467" cy="4815006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Methods for optimal control of dynamical systems. They are typically</a:t>
                </a:r>
              </a:p>
              <a:p>
                <a:pPr lvl="1"/>
                <a:r>
                  <a:rPr lang="en-US" b="1" dirty="0"/>
                  <a:t>model-based</a:t>
                </a:r>
                <a:r>
                  <a:rPr lang="en-US" dirty="0"/>
                  <a:t>,</a:t>
                </a:r>
              </a:p>
              <a:p>
                <a:pPr lvl="1"/>
                <a:r>
                  <a:rPr lang="en-US" b="1" dirty="0"/>
                  <a:t>continuous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solved </a:t>
                </a:r>
                <a:r>
                  <a:rPr lang="en-US" b="1" dirty="0"/>
                  <a:t>offline</a:t>
                </a:r>
                <a:r>
                  <a:rPr lang="en-US" dirty="0"/>
                  <a:t> (often with a closed-form solution), and</a:t>
                </a:r>
              </a:p>
              <a:p>
                <a:pPr lvl="1"/>
                <a:r>
                  <a:rPr lang="en-US" dirty="0"/>
                  <a:t>results in </a:t>
                </a:r>
                <a:r>
                  <a:rPr lang="en-US" b="1" dirty="0"/>
                  <a:t>stable</a:t>
                </a:r>
                <a:r>
                  <a:rPr lang="en-US" dirty="0"/>
                  <a:t> and robust solutions.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Example: </a:t>
                </a:r>
                <a:r>
                  <a:rPr lang="en-US" b="1" dirty="0"/>
                  <a:t>Linear Quadratic Regulator (LQR)</a:t>
                </a:r>
              </a:p>
              <a:p>
                <a:pPr lvl="1"/>
                <a:r>
                  <a:rPr lang="en-US" dirty="0"/>
                  <a:t>Minimize the infinite-horizon quadratic continuous-time cost function: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𝑸𝒙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𝑹𝒖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With linear time-invariant first-order dynamic constraints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𝑨𝒙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𝑩𝒖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This optimization problem can be solved to create a feedback control law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𝑲𝒙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b="1" dirty="0"/>
                  <a:t>Model Predictive Control (MPC): </a:t>
                </a:r>
                <a:r>
                  <a:rPr lang="en-US" dirty="0"/>
                  <a:t>Similar to optimal control, but </a:t>
                </a:r>
              </a:p>
              <a:p>
                <a:pPr lvl="1"/>
                <a:r>
                  <a:rPr lang="en-US" dirty="0"/>
                  <a:t>reoptimizes online in each step given the feedback</a:t>
                </a:r>
              </a:p>
              <a:p>
                <a:pPr lvl="1"/>
                <a:r>
                  <a:rPr lang="en-US" dirty="0"/>
                  <a:t>uses numerical optimization instead of closed form solutions</a:t>
                </a:r>
              </a:p>
              <a:p>
                <a:pPr lvl="1"/>
                <a:r>
                  <a:rPr lang="en-US" dirty="0"/>
                  <a:t>can deal with non-linear problems.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7E09CD73-1A4A-84FE-9DBE-B3AFDE45A2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7330"/>
                <a:ext cx="7719467" cy="4815006"/>
              </a:xfrm>
              <a:blipFill>
                <a:blip r:embed="rId2"/>
                <a:stretch>
                  <a:fillRect l="-316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E85EC139-4E2D-1717-9E16-1685626121CA}"/>
                  </a:ext>
                </a:extLst>
              </p:cNvPr>
              <p:cNvSpPr/>
              <p:nvPr/>
            </p:nvSpPr>
            <p:spPr>
              <a:xfrm>
                <a:off x="6857780" y="2732280"/>
                <a:ext cx="1699887" cy="1204306"/>
              </a:xfrm>
              <a:prstGeom prst="wedgeRoundRectCallout">
                <a:avLst>
                  <a:gd name="adj1" fmla="val -106821"/>
                  <a:gd name="adj2" fmla="val 3080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200" dirty="0"/>
                  <a:t> is the state (vector)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1200" dirty="0"/>
                  <a:t> is the action.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1200" dirty="0"/>
                  <a:t> are the reward (cost) model</a:t>
                </a:r>
              </a:p>
            </p:txBody>
          </p:sp>
        </mc:Choice>
        <mc:Fallback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E85EC139-4E2D-1717-9E16-1685626121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780" y="2732280"/>
                <a:ext cx="1699887" cy="1204306"/>
              </a:xfrm>
              <a:prstGeom prst="wedgeRoundRectCallout">
                <a:avLst>
                  <a:gd name="adj1" fmla="val -106821"/>
                  <a:gd name="adj2" fmla="val 30805"/>
                  <a:gd name="adj3" fmla="val 16667"/>
                </a:avLst>
              </a:prstGeom>
              <a:blipFill>
                <a:blip r:embed="rId3"/>
                <a:stretch>
                  <a:fillRect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38388814-D0F1-B438-919B-6164553C372C}"/>
                  </a:ext>
                </a:extLst>
              </p:cNvPr>
              <p:cNvSpPr/>
              <p:nvPr/>
            </p:nvSpPr>
            <p:spPr>
              <a:xfrm>
                <a:off x="6857780" y="4090044"/>
                <a:ext cx="1777410" cy="613526"/>
              </a:xfrm>
              <a:prstGeom prst="wedgeRoundRectCallout">
                <a:avLst>
                  <a:gd name="adj1" fmla="val -125360"/>
                  <a:gd name="adj2" fmla="val -17745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200" dirty="0"/>
                  <a:t> and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1200" dirty="0"/>
                  <a:t> are the transition model.</a:t>
                </a:r>
              </a:p>
            </p:txBody>
          </p:sp>
        </mc:Choice>
        <mc:Fallback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38388814-D0F1-B438-919B-6164553C3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780" y="4090044"/>
                <a:ext cx="1777410" cy="613526"/>
              </a:xfrm>
              <a:prstGeom prst="wedgeRoundRectCallout">
                <a:avLst>
                  <a:gd name="adj1" fmla="val -125360"/>
                  <a:gd name="adj2" fmla="val -1774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D75028E-31D3-31AD-4ED5-F9485E9FD463}"/>
              </a:ext>
            </a:extLst>
          </p:cNvPr>
          <p:cNvSpPr txBox="1"/>
          <p:nvPr/>
        </p:nvSpPr>
        <p:spPr>
          <a:xfrm>
            <a:off x="2558505" y="6181128"/>
            <a:ext cx="7631780" cy="36933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This course will focus on RL and not Optimal Control Theory or MPC.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DFE023-3179-4CE4-4D47-D3349224C689}"/>
              </a:ext>
            </a:extLst>
          </p:cNvPr>
          <p:cNvGrpSpPr/>
          <p:nvPr/>
        </p:nvGrpSpPr>
        <p:grpSpPr>
          <a:xfrm>
            <a:off x="8712713" y="838195"/>
            <a:ext cx="3224821" cy="3056993"/>
            <a:chOff x="8510288" y="1213550"/>
            <a:chExt cx="3224821" cy="3056993"/>
          </a:xfrm>
        </p:grpSpPr>
        <p:pic>
          <p:nvPicPr>
            <p:cNvPr id="1026" name="Picture 2" descr="Linear-quadratic regulator rapidly exploring random tree - Wikipedia">
              <a:extLst>
                <a:ext uri="{FF2B5EF4-FFF2-40B4-BE49-F238E27FC236}">
                  <a16:creationId xmlns:a16="http://schemas.microsoft.com/office/drawing/2014/main" id="{4C4B3795-1972-050C-BAB9-4A4610235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288" y="1225936"/>
              <a:ext cx="2336869" cy="257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A4AC0CF-CE8A-36B7-040B-7F7FA65E8616}"/>
                </a:ext>
              </a:extLst>
            </p:cNvPr>
            <p:cNvSpPr txBox="1"/>
            <p:nvPr/>
          </p:nvSpPr>
          <p:spPr>
            <a:xfrm>
              <a:off x="8543099" y="3808878"/>
              <a:ext cx="3192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Example: Cart Pole Balancing</a:t>
              </a:r>
              <a:br>
                <a:rPr lang="en-US" sz="1200" dirty="0"/>
              </a:br>
              <a:r>
                <a:rPr lang="en-US" sz="1200" dirty="0"/>
                <a:t>Balance the weight by moving forth and back.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A8E18C-25EA-468E-776C-D5818F6D12EE}"/>
                </a:ext>
              </a:extLst>
            </p:cNvPr>
            <p:cNvSpPr txBox="1"/>
            <p:nvPr/>
          </p:nvSpPr>
          <p:spPr>
            <a:xfrm>
              <a:off x="9902508" y="1213550"/>
              <a:ext cx="1761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State</a:t>
              </a:r>
              <a:r>
                <a:rPr lang="en-US" sz="1200" dirty="0"/>
                <a:t>: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cart velocity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Pole angle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/>
                <a:t>Pole angular velocity</a:t>
              </a:r>
            </a:p>
            <a:p>
              <a:r>
                <a:rPr lang="en-US" sz="1200" b="1" dirty="0"/>
                <a:t>Action</a:t>
              </a:r>
              <a:r>
                <a:rPr lang="en-US" sz="1200" dirty="0"/>
                <a:t>: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778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5F57E-EB55-18EB-8A0A-FD81F7AD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r="26745" b="-2"/>
          <a:stretch>
            <a:fillRect/>
          </a:stretch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7FE76-5610-1FBD-7C73-0218D8EC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dirty="0"/>
              <a:t>Summary: What You Should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7D188-7118-8FC6-2267-8A36A9B0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n-US" sz="1700" dirty="0"/>
              <a:t>Understand the basic </a:t>
            </a:r>
            <a:r>
              <a:rPr lang="en-US" sz="1700" b="1" dirty="0"/>
              <a:t>RL interaction loop</a:t>
            </a:r>
            <a:r>
              <a:rPr lang="en-US" sz="1700" dirty="0"/>
              <a:t>: agent</a:t>
            </a:r>
            <a:r>
              <a:rPr lang="en-US" sz="1700"/>
              <a:t>, environment, </a:t>
            </a:r>
            <a:r>
              <a:rPr lang="en-US" sz="1700" dirty="0"/>
              <a:t>and </a:t>
            </a:r>
            <a:r>
              <a:rPr lang="en-US" sz="1700"/>
              <a:t>the role of the </a:t>
            </a:r>
            <a:r>
              <a:rPr lang="en-US" sz="1700" dirty="0"/>
              <a:t>interpreter.</a:t>
            </a:r>
          </a:p>
          <a:p>
            <a:r>
              <a:rPr lang="en-US" sz="1700" b="1" dirty="0"/>
              <a:t>Basic RL vocabulary</a:t>
            </a:r>
            <a:r>
              <a:rPr lang="en-US" sz="1700" dirty="0"/>
              <a:t>: state, action, immediate reward, return, policy, value function.</a:t>
            </a:r>
          </a:p>
          <a:p>
            <a:r>
              <a:rPr lang="en-US" sz="1700" dirty="0"/>
              <a:t>Appreciate the significance of proper </a:t>
            </a:r>
            <a:r>
              <a:rPr lang="en-US" sz="1700" b="1" dirty="0"/>
              <a:t>reward formulation</a:t>
            </a:r>
            <a:r>
              <a:rPr lang="en-US" sz="1700" dirty="0"/>
              <a:t>.</a:t>
            </a:r>
          </a:p>
          <a:p>
            <a:r>
              <a:rPr lang="en-US" sz="1700" dirty="0"/>
              <a:t>Differentiate between </a:t>
            </a:r>
            <a:r>
              <a:rPr lang="en-US" sz="1700" b="1" dirty="0"/>
              <a:t>model-based </a:t>
            </a:r>
            <a:r>
              <a:rPr lang="en-US" sz="1700" dirty="0"/>
              <a:t>(planning) and</a:t>
            </a:r>
            <a:r>
              <a:rPr lang="en-US" sz="1700" b="1" dirty="0"/>
              <a:t> model-free </a:t>
            </a:r>
            <a:r>
              <a:rPr lang="en-US" sz="1700" dirty="0"/>
              <a:t>reinforcement learning methods.</a:t>
            </a:r>
          </a:p>
        </p:txBody>
      </p:sp>
    </p:spTree>
    <p:extLst>
      <p:ext uri="{BB962C8B-B14F-4D97-AF65-F5344CB8AC3E}">
        <p14:creationId xmlns:p14="http://schemas.microsoft.com/office/powerpoint/2010/main" val="350322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87813"/>
            <a:ext cx="10515600" cy="713698"/>
          </a:xfrm>
          <a:prstGeom prst="rect">
            <a:avLst/>
          </a:prstGeom>
        </p:spPr>
        <p:txBody>
          <a:bodyPr vert="horz" wrap="square" lIns="0" tIns="3623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85"/>
              </a:spcBef>
            </a:pPr>
            <a:r>
              <a:rPr spc="-127" dirty="0"/>
              <a:t>Recommended</a:t>
            </a:r>
            <a:r>
              <a:rPr spc="-95" dirty="0"/>
              <a:t> </a:t>
            </a:r>
            <a:r>
              <a:rPr lang="en-US" spc="-53" dirty="0"/>
              <a:t>Readings</a:t>
            </a:r>
            <a:endParaRPr spc="-53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E550D2-23C5-937B-ED14-A0F805827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2"/>
              </a:spcBef>
            </a:pPr>
            <a:r>
              <a:rPr lang="en-US" dirty="0"/>
              <a:t>Richard S. Sutton, Andrew G. Barto, </a:t>
            </a:r>
            <a:br>
              <a:rPr lang="en-US" dirty="0"/>
            </a:br>
            <a:r>
              <a:rPr lang="en-US" i="1" dirty="0">
                <a:hlinkClick r:id="rId2"/>
              </a:rPr>
              <a:t>Reinforcement Learning: An Introduction</a:t>
            </a:r>
            <a:r>
              <a:rPr lang="en-US" dirty="0">
                <a:hlinkClick r:id="rId2"/>
              </a:rPr>
              <a:t>,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2nd edition, MIT Press, Cambridge, MA, 2018.</a:t>
            </a:r>
          </a:p>
          <a:p>
            <a:pPr>
              <a:spcBef>
                <a:spcPts val="1279"/>
              </a:spcBef>
            </a:pPr>
            <a:endParaRPr lang="en-US" dirty="0"/>
          </a:p>
          <a:p>
            <a:pPr>
              <a:spcBef>
                <a:spcPts val="1279"/>
              </a:spcBef>
            </a:pPr>
            <a:r>
              <a:rPr lang="en-US" dirty="0"/>
              <a:t>Vincent François-Lavet, Peter Henderson, </a:t>
            </a:r>
            <a:r>
              <a:rPr lang="en-US" dirty="0" err="1"/>
              <a:t>Riashat</a:t>
            </a:r>
            <a:r>
              <a:rPr lang="en-US" dirty="0"/>
              <a:t> Islam, Marc G. Bellemare and Joelle Pineau, </a:t>
            </a:r>
            <a:br>
              <a:rPr lang="en-US" dirty="0"/>
            </a:br>
            <a:r>
              <a:rPr lang="en-US" dirty="0">
                <a:hlinkClick r:id="rId3"/>
              </a:rPr>
              <a:t>An Introduction to Deep Reinforcement Learning,</a:t>
            </a:r>
            <a:r>
              <a:rPr lang="en-US" dirty="0"/>
              <a:t> </a:t>
            </a:r>
            <a:br>
              <a:rPr lang="en-US" dirty="0"/>
            </a:br>
            <a:r>
              <a:rPr lang="en-US" i="1" dirty="0"/>
              <a:t>Foundations and Trends in Machine Learning</a:t>
            </a:r>
            <a:r>
              <a:rPr lang="en-US" dirty="0"/>
              <a:t>, 11:3-4, pp 219-354, 2018.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8ADA6-11A6-73D7-7A43-6896BDED8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351CA1-5415-3F1B-E7CF-BD6055D16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FAAD4-0126-9E8C-FBAA-965341496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RL?</a:t>
            </a:r>
          </a:p>
          <a:p>
            <a:r>
              <a:rPr lang="en-US" dirty="0"/>
              <a:t>Elements of RL</a:t>
            </a:r>
          </a:p>
          <a:p>
            <a:r>
              <a:rPr lang="en-US" dirty="0"/>
              <a:t>A small example</a:t>
            </a:r>
          </a:p>
          <a:p>
            <a:r>
              <a:rPr lang="en-US" dirty="0"/>
              <a:t>RL and planning</a:t>
            </a:r>
          </a:p>
        </p:txBody>
      </p:sp>
    </p:spTree>
    <p:extLst>
      <p:ext uri="{BB962C8B-B14F-4D97-AF65-F5344CB8AC3E}">
        <p14:creationId xmlns:p14="http://schemas.microsoft.com/office/powerpoint/2010/main" val="303927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BEDA73-203E-7E65-191E-5BAEE49A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" b="10185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F68788-CCEC-D7D4-FC7F-F2F6EF7C1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What is RL?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657AB-C342-112B-0464-5AF1223A5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78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87813"/>
            <a:ext cx="10515600" cy="713698"/>
          </a:xfrm>
          <a:prstGeom prst="rect">
            <a:avLst/>
          </a:prstGeom>
        </p:spPr>
        <p:txBody>
          <a:bodyPr vert="horz" wrap="square" lIns="0" tIns="3623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85"/>
              </a:spcBef>
            </a:pPr>
            <a:r>
              <a:rPr dirty="0"/>
              <a:t>The</a:t>
            </a:r>
            <a:r>
              <a:rPr spc="-53" dirty="0"/>
              <a:t> </a:t>
            </a:r>
            <a:r>
              <a:rPr lang="en-US" spc="-63" dirty="0"/>
              <a:t>B</a:t>
            </a:r>
            <a:r>
              <a:rPr spc="-63" dirty="0"/>
              <a:t>asic</a:t>
            </a:r>
            <a:r>
              <a:rPr spc="-42" dirty="0"/>
              <a:t> </a:t>
            </a:r>
            <a:r>
              <a:rPr lang="en-US" spc="-116" dirty="0"/>
              <a:t>R</a:t>
            </a:r>
            <a:r>
              <a:rPr spc="-116" dirty="0"/>
              <a:t>einforcement</a:t>
            </a:r>
            <a:r>
              <a:rPr spc="-53" dirty="0"/>
              <a:t> </a:t>
            </a:r>
            <a:r>
              <a:rPr lang="en-US" spc="-106" dirty="0"/>
              <a:t>L</a:t>
            </a:r>
            <a:r>
              <a:rPr spc="-106" dirty="0"/>
              <a:t>earning</a:t>
            </a:r>
            <a:r>
              <a:rPr spc="-53" dirty="0"/>
              <a:t> </a:t>
            </a:r>
            <a:r>
              <a:rPr lang="en-US" spc="-21" dirty="0"/>
              <a:t>S</a:t>
            </a:r>
            <a:r>
              <a:rPr spc="-21" dirty="0"/>
              <a:t>tructure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0368" y="5509071"/>
            <a:ext cx="7451946" cy="586522"/>
          </a:xfrm>
          <a:prstGeom prst="rect">
            <a:avLst/>
          </a:prstGeom>
        </p:spPr>
        <p:txBody>
          <a:bodyPr vert="horz" wrap="square" lIns="0" tIns="32210" rIns="0" bIns="0" rtlCol="0">
            <a:spAutoFit/>
          </a:bodyPr>
          <a:lstStyle/>
          <a:p>
            <a:pPr marL="83208" marR="10737" indent="-57709" algn="ctr">
              <a:spcBef>
                <a:spcPts val="1733"/>
              </a:spcBef>
            </a:pPr>
            <a:r>
              <a:rPr dirty="0"/>
              <a:t>The basic RL operation principle </a:t>
            </a:r>
            <a:br>
              <a:rPr lang="en-US" dirty="0"/>
            </a:br>
            <a:r>
              <a:rPr dirty="0"/>
              <a:t>(derivative of </a:t>
            </a:r>
            <a:r>
              <a:rPr dirty="0">
                <a:hlinkClick r:id="rId2"/>
              </a:rPr>
              <a:t>www.wikipedia.org,</a:t>
            </a:r>
            <a:r>
              <a:rPr dirty="0"/>
              <a:t> </a:t>
            </a:r>
            <a:r>
              <a:rPr dirty="0">
                <a:hlinkClick r:id="rId3"/>
              </a:rPr>
              <a:t>CC0 1.0</a:t>
            </a:r>
            <a:r>
              <a:rPr dirty="0"/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258707" y="1379484"/>
            <a:ext cx="4374791" cy="4651275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189232" rIns="0" bIns="0" rtlCol="0">
            <a:spAutoFit/>
          </a:bodyPr>
          <a:lstStyle/>
          <a:p>
            <a:pPr marL="80524">
              <a:spcBef>
                <a:spcPts val="1490"/>
              </a:spcBef>
            </a:pPr>
            <a:r>
              <a:rPr lang="en-US" b="1" dirty="0"/>
              <a:t>Goal</a:t>
            </a:r>
            <a:r>
              <a:rPr lang="en-US" dirty="0"/>
              <a:t>: Map a situation to an action to maximize the reward</a:t>
            </a:r>
          </a:p>
          <a:p>
            <a:pPr marL="80524">
              <a:spcBef>
                <a:spcPts val="1490"/>
              </a:spcBef>
            </a:pPr>
            <a:r>
              <a:rPr b="1" dirty="0"/>
              <a:t>Key characteristics</a:t>
            </a:r>
            <a:r>
              <a:rPr dirty="0"/>
              <a:t>:</a:t>
            </a:r>
          </a:p>
          <a:p>
            <a:pPr marL="366274" indent="-285750">
              <a:spcBef>
                <a:spcPts val="1289"/>
              </a:spcBef>
              <a:buFont typeface="Arial" panose="020B0604020202020204" pitchFamily="34" charset="0"/>
              <a:buChar char="•"/>
            </a:pPr>
            <a:r>
              <a:rPr lang="en-US" b="1" dirty="0"/>
              <a:t>Uncertainty about the environment </a:t>
            </a:r>
            <a:r>
              <a:rPr lang="en-US" dirty="0"/>
              <a:t>leads to a need for sensing.</a:t>
            </a:r>
          </a:p>
          <a:p>
            <a:pPr marL="366274" indent="-285750">
              <a:spcBef>
                <a:spcPts val="1289"/>
              </a:spcBef>
              <a:buFont typeface="Arial" panose="020B0604020202020204" pitchFamily="34" charset="0"/>
              <a:buChar char="•"/>
            </a:pPr>
            <a:r>
              <a:rPr b="1" dirty="0"/>
              <a:t>No supervisor</a:t>
            </a:r>
            <a:r>
              <a:rPr lang="en-US" dirty="0"/>
              <a:t>: discover actions by trying them (d</a:t>
            </a:r>
            <a:r>
              <a:rPr dirty="0"/>
              <a:t>ata-driven</a:t>
            </a:r>
            <a:r>
              <a:rPr lang="en-US" dirty="0"/>
              <a:t>)</a:t>
            </a:r>
          </a:p>
          <a:p>
            <a:pPr marL="366274" indent="-285750">
              <a:spcBef>
                <a:spcPts val="1289"/>
              </a:spcBef>
              <a:buFont typeface="Arial" panose="020B0604020202020204" pitchFamily="34" charset="0"/>
              <a:buChar char="•"/>
            </a:pPr>
            <a:r>
              <a:rPr lang="en-US" b="1" dirty="0"/>
              <a:t>Sequential decision making</a:t>
            </a:r>
            <a:r>
              <a:rPr lang="en-US" dirty="0"/>
              <a:t>: </a:t>
            </a:r>
            <a:r>
              <a:rPr dirty="0"/>
              <a:t>Agent actions affect subsequent data</a:t>
            </a:r>
            <a:r>
              <a:rPr lang="en-US" dirty="0"/>
              <a:t>. Agent maximizes over future (delayed) rewards which need to be estimated!</a:t>
            </a:r>
          </a:p>
          <a:p>
            <a:pPr marL="366274" indent="-285750">
              <a:spcBef>
                <a:spcPts val="1289"/>
              </a:spcBef>
              <a:buFont typeface="Arial" panose="020B0604020202020204" pitchFamily="34" charset="0"/>
              <a:buChar char="•"/>
            </a:pPr>
            <a:r>
              <a:rPr lang="en-US" dirty="0"/>
              <a:t>Action discovery and maximization lead to a tradeoff: </a:t>
            </a:r>
            <a:r>
              <a:rPr lang="en-US" b="1" dirty="0"/>
              <a:t>exploit vs. explore </a:t>
            </a:r>
            <a:endParaRPr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81BB07-B23B-5335-3852-AA8D421D7EBD}"/>
              </a:ext>
            </a:extLst>
          </p:cNvPr>
          <p:cNvGrpSpPr/>
          <p:nvPr/>
        </p:nvGrpSpPr>
        <p:grpSpPr>
          <a:xfrm>
            <a:off x="1789245" y="1426327"/>
            <a:ext cx="4207277" cy="4067913"/>
            <a:chOff x="1789245" y="1426327"/>
            <a:chExt cx="4207277" cy="406791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3DEF8C9-FCEE-FF20-9525-87CE1457AADE}"/>
                </a:ext>
              </a:extLst>
            </p:cNvPr>
            <p:cNvGrpSpPr/>
            <p:nvPr/>
          </p:nvGrpSpPr>
          <p:grpSpPr>
            <a:xfrm>
              <a:off x="1789245" y="1426327"/>
              <a:ext cx="4207277" cy="4067913"/>
              <a:chOff x="1586821" y="1395043"/>
              <a:chExt cx="4207277" cy="4067913"/>
            </a:xfrm>
          </p:grpSpPr>
          <p:pic>
            <p:nvPicPr>
              <p:cNvPr id="18" name="Picture 2" descr="undefined">
                <a:extLst>
                  <a:ext uri="{FF2B5EF4-FFF2-40B4-BE49-F238E27FC236}">
                    <a16:creationId xmlns:a16="http://schemas.microsoft.com/office/drawing/2014/main" id="{61B1D5C2-D35E-5F00-0240-853B509EA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6821" y="1395043"/>
                <a:ext cx="4207277" cy="4067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867FBE-271A-9257-38CE-C52585C3352E}"/>
                      </a:ext>
                    </a:extLst>
                  </p:cNvPr>
                  <p:cNvSpPr txBox="1"/>
                  <p:nvPr/>
                </p:nvSpPr>
                <p:spPr>
                  <a:xfrm>
                    <a:off x="4479514" y="1473120"/>
                    <a:ext cx="58109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867FBE-271A-9257-38CE-C52585C335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9514" y="1473120"/>
                    <a:ext cx="58109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0FE9D90-5FB6-E48A-CBAD-68376E97F7D6}"/>
                      </a:ext>
                    </a:extLst>
                  </p:cNvPr>
                  <p:cNvSpPr txBox="1"/>
                  <p:nvPr/>
                </p:nvSpPr>
                <p:spPr>
                  <a:xfrm>
                    <a:off x="3823379" y="3315881"/>
                    <a:ext cx="43451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0FE9D90-5FB6-E48A-CBAD-68376E97F7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3379" y="3315881"/>
                    <a:ext cx="43451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A5189FC-4808-D7C8-F400-13D8A52CDF14}"/>
                      </a:ext>
                    </a:extLst>
                  </p:cNvPr>
                  <p:cNvSpPr txBox="1"/>
                  <p:nvPr/>
                </p:nvSpPr>
                <p:spPr>
                  <a:xfrm>
                    <a:off x="3082174" y="4719479"/>
                    <a:ext cx="54619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A5189FC-4808-D7C8-F400-13D8A52CDF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2174" y="4719479"/>
                    <a:ext cx="54619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811335-F77A-258B-A569-9D39C873D888}"/>
                </a:ext>
              </a:extLst>
            </p:cNvPr>
            <p:cNvSpPr txBox="1"/>
            <p:nvPr/>
          </p:nvSpPr>
          <p:spPr>
            <a:xfrm rot="20152154">
              <a:off x="1957229" y="1552712"/>
              <a:ext cx="17701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Observation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424E3-F30E-865F-9334-60F66FE60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A253552-B9B3-75C4-A0B9-490BC18FD0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87813"/>
            <a:ext cx="10515600" cy="713698"/>
          </a:xfrm>
          <a:prstGeom prst="rect">
            <a:avLst/>
          </a:prstGeom>
        </p:spPr>
        <p:txBody>
          <a:bodyPr vert="horz" wrap="square" lIns="0" tIns="3623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85"/>
              </a:spcBef>
            </a:pPr>
            <a:r>
              <a:rPr lang="en-US" dirty="0"/>
              <a:t>Agent and Environment</a:t>
            </a:r>
            <a:endParaRPr spc="-2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C92E10-6D65-7A59-66EB-2927D572BF5B}"/>
              </a:ext>
            </a:extLst>
          </p:cNvPr>
          <p:cNvSpPr txBox="1"/>
          <p:nvPr/>
        </p:nvSpPr>
        <p:spPr>
          <a:xfrm>
            <a:off x="591424" y="5741858"/>
            <a:ext cx="10918271" cy="64588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841" marR="10737">
              <a:lnSpc>
                <a:spcPct val="101499"/>
              </a:lnSpc>
              <a:spcBef>
                <a:spcPts val="169"/>
              </a:spcBef>
            </a:pPr>
            <a:r>
              <a:rPr lang="en-US" b="1" dirty="0"/>
              <a:t>Remark on time: </a:t>
            </a:r>
            <a:r>
              <a:rPr lang="en-US" dirty="0"/>
              <a:t> In AI, we often assume a time delay of one unit between executing the action and receiving the next state as well as the reward. This is called a discrete-time process (vs. a continuous-time process).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91A03BE-DD56-6D60-0DFD-67F850E27889}"/>
                  </a:ext>
                </a:extLst>
              </p:cNvPr>
              <p:cNvSpPr/>
              <p:nvPr/>
            </p:nvSpPr>
            <p:spPr>
              <a:xfrm>
                <a:off x="6666046" y="3606083"/>
                <a:ext cx="3771720" cy="1807860"/>
              </a:xfrm>
              <a:prstGeom prst="wedgeRoundRectCallout">
                <a:avLst>
                  <a:gd name="adj1" fmla="val -110581"/>
                  <a:gd name="adj2" fmla="val 17712"/>
                  <a:gd name="adj3" fmla="val 16667"/>
                </a:avLst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0524">
                  <a:spcBef>
                    <a:spcPts val="1490"/>
                  </a:spcBef>
                </a:pPr>
                <a:r>
                  <a:rPr lang="en-US" dirty="0"/>
                  <a:t>At each step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the agent:</a:t>
                </a:r>
              </a:p>
              <a:p>
                <a:pPr marL="366274" indent="-285750">
                  <a:spcBef>
                    <a:spcPts val="697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Receives the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366274" indent="-285750">
                  <a:spcBef>
                    <a:spcPts val="708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Receives a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66274" indent="-285750">
                  <a:spcBef>
                    <a:spcPts val="708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Picks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91A03BE-DD56-6D60-0DFD-67F850E27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046" y="3606083"/>
                <a:ext cx="3771720" cy="1807860"/>
              </a:xfrm>
              <a:prstGeom prst="wedgeRoundRectCallout">
                <a:avLst>
                  <a:gd name="adj1" fmla="val -110581"/>
                  <a:gd name="adj2" fmla="val 17712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E68E42F4-9AB0-12D9-53C8-FB5E1B349287}"/>
                  </a:ext>
                </a:extLst>
              </p:cNvPr>
              <p:cNvSpPr/>
              <p:nvPr/>
            </p:nvSpPr>
            <p:spPr>
              <a:xfrm>
                <a:off x="6666046" y="558412"/>
                <a:ext cx="3771720" cy="2924684"/>
              </a:xfrm>
              <a:prstGeom prst="wedgeRoundRectCallout">
                <a:avLst>
                  <a:gd name="adj1" fmla="val -110589"/>
                  <a:gd name="adj2" fmla="val -18397"/>
                  <a:gd name="adj3" fmla="val 16667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0524">
                  <a:spcBef>
                    <a:spcPts val="1279"/>
                  </a:spcBef>
                </a:pPr>
                <a:r>
                  <a:rPr lang="en-US" dirty="0"/>
                  <a:t>We often model the interpreter as part of the environment.</a:t>
                </a:r>
              </a:p>
              <a:p>
                <a:pPr marL="80524">
                  <a:spcBef>
                    <a:spcPts val="1279"/>
                  </a:spcBef>
                </a:pPr>
                <a:r>
                  <a:rPr lang="en-US" dirty="0"/>
                  <a:t>At each step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the environment:</a:t>
                </a:r>
              </a:p>
              <a:p>
                <a:pPr marL="366274" indent="-285750">
                  <a:spcBef>
                    <a:spcPts val="1289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Receives an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66274" indent="-285750">
                  <a:spcBef>
                    <a:spcPts val="706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Emits an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366274" indent="-285750">
                  <a:spcBef>
                    <a:spcPts val="697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Emits a reward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80524">
                  <a:spcBef>
                    <a:spcPts val="697"/>
                  </a:spcBef>
                </a:pPr>
                <a:r>
                  <a:rPr lang="en-US" dirty="0"/>
                  <a:t>The time increments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.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E68E42F4-9AB0-12D9-53C8-FB5E1B349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046" y="558412"/>
                <a:ext cx="3771720" cy="2924684"/>
              </a:xfrm>
              <a:prstGeom prst="wedgeRoundRectCallout">
                <a:avLst>
                  <a:gd name="adj1" fmla="val -110589"/>
                  <a:gd name="adj2" fmla="val -18397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4E0FB57-A8F3-C51E-E3F8-BE72DEC5E123}"/>
              </a:ext>
            </a:extLst>
          </p:cNvPr>
          <p:cNvGrpSpPr/>
          <p:nvPr/>
        </p:nvGrpSpPr>
        <p:grpSpPr>
          <a:xfrm>
            <a:off x="1586821" y="1395043"/>
            <a:ext cx="4207277" cy="4067913"/>
            <a:chOff x="1586821" y="1395043"/>
            <a:chExt cx="4207277" cy="406791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94A6329-3154-A3C3-1569-C581ED57786B}"/>
                </a:ext>
              </a:extLst>
            </p:cNvPr>
            <p:cNvGrpSpPr/>
            <p:nvPr/>
          </p:nvGrpSpPr>
          <p:grpSpPr>
            <a:xfrm>
              <a:off x="1586821" y="1395043"/>
              <a:ext cx="4207277" cy="4067913"/>
              <a:chOff x="1586821" y="1395043"/>
              <a:chExt cx="4207277" cy="4067913"/>
            </a:xfrm>
          </p:grpSpPr>
          <p:pic>
            <p:nvPicPr>
              <p:cNvPr id="1026" name="Picture 2" descr="undefined">
                <a:extLst>
                  <a:ext uri="{FF2B5EF4-FFF2-40B4-BE49-F238E27FC236}">
                    <a16:creationId xmlns:a16="http://schemas.microsoft.com/office/drawing/2014/main" id="{3C85739F-DA4A-3E31-59A1-72C3F0652A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6821" y="1395043"/>
                <a:ext cx="4207277" cy="40679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A59FD58-7C26-E577-7006-FA8928A785A6}"/>
                      </a:ext>
                    </a:extLst>
                  </p:cNvPr>
                  <p:cNvSpPr txBox="1"/>
                  <p:nvPr/>
                </p:nvSpPr>
                <p:spPr>
                  <a:xfrm>
                    <a:off x="4479514" y="1473120"/>
                    <a:ext cx="58109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A59FD58-7C26-E577-7006-FA8928A785A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9514" y="1473120"/>
                    <a:ext cx="58109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177E4B7-379F-1F75-E109-B93396249116}"/>
                      </a:ext>
                    </a:extLst>
                  </p:cNvPr>
                  <p:cNvSpPr txBox="1"/>
                  <p:nvPr/>
                </p:nvSpPr>
                <p:spPr>
                  <a:xfrm>
                    <a:off x="3823379" y="3315881"/>
                    <a:ext cx="434514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177E4B7-379F-1F75-E109-B933962491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3379" y="3315881"/>
                    <a:ext cx="43451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1DEF2A0-F256-66F2-B86C-E3B749E7BE38}"/>
                      </a:ext>
                    </a:extLst>
                  </p:cNvPr>
                  <p:cNvSpPr txBox="1"/>
                  <p:nvPr/>
                </p:nvSpPr>
                <p:spPr>
                  <a:xfrm>
                    <a:off x="3082174" y="4719479"/>
                    <a:ext cx="546197" cy="3693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1DEF2A0-F256-66F2-B86C-E3B749E7BE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82174" y="4719479"/>
                    <a:ext cx="54619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FFD21E-A444-F220-1768-AC2A0A136F2F}"/>
                </a:ext>
              </a:extLst>
            </p:cNvPr>
            <p:cNvSpPr txBox="1"/>
            <p:nvPr/>
          </p:nvSpPr>
          <p:spPr>
            <a:xfrm rot="20152154">
              <a:off x="1664921" y="1552713"/>
              <a:ext cx="177011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Observation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026899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71057"/>
            <a:ext cx="10515600" cy="713698"/>
          </a:xfrm>
          <a:prstGeom prst="rect">
            <a:avLst/>
          </a:prstGeom>
        </p:spPr>
        <p:txBody>
          <a:bodyPr vert="horz" wrap="square" lIns="0" tIns="3623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85"/>
              </a:spcBef>
            </a:pPr>
            <a:r>
              <a:rPr lang="en-US" spc="-21" dirty="0"/>
              <a:t>RL and Machine Learning</a:t>
            </a:r>
            <a:endParaRPr spc="-74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D0DD8A4-7B1D-A611-865B-8904279B843A}"/>
              </a:ext>
            </a:extLst>
          </p:cNvPr>
          <p:cNvGrpSpPr/>
          <p:nvPr/>
        </p:nvGrpSpPr>
        <p:grpSpPr>
          <a:xfrm>
            <a:off x="1607217" y="2020402"/>
            <a:ext cx="8586590" cy="4472473"/>
            <a:chOff x="1774741" y="1393146"/>
            <a:chExt cx="8586590" cy="4472473"/>
          </a:xfrm>
        </p:grpSpPr>
        <p:grpSp>
          <p:nvGrpSpPr>
            <p:cNvPr id="3" name="object 3"/>
            <p:cNvGrpSpPr/>
            <p:nvPr/>
          </p:nvGrpSpPr>
          <p:grpSpPr>
            <a:xfrm>
              <a:off x="5342545" y="1393146"/>
              <a:ext cx="2179529" cy="1405152"/>
              <a:chOff x="2526404" y="470632"/>
              <a:chExt cx="1031240" cy="664845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2610407" y="733845"/>
                <a:ext cx="855344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855345" h="364490">
                    <a:moveTo>
                      <a:pt x="761548" y="364429"/>
                    </a:moveTo>
                    <a:lnTo>
                      <a:pt x="93719" y="364429"/>
                    </a:lnTo>
                    <a:lnTo>
                      <a:pt x="57166" y="357090"/>
                    </a:lnTo>
                    <a:lnTo>
                      <a:pt x="27385" y="337051"/>
                    </a:lnTo>
                    <a:lnTo>
                      <a:pt x="7340" y="307275"/>
                    </a:lnTo>
                    <a:lnTo>
                      <a:pt x="0" y="270724"/>
                    </a:lnTo>
                    <a:lnTo>
                      <a:pt x="0" y="93704"/>
                    </a:lnTo>
                    <a:lnTo>
                      <a:pt x="7340" y="57154"/>
                    </a:lnTo>
                    <a:lnTo>
                      <a:pt x="27385" y="27377"/>
                    </a:lnTo>
                    <a:lnTo>
                      <a:pt x="57166" y="7338"/>
                    </a:lnTo>
                    <a:lnTo>
                      <a:pt x="93719" y="0"/>
                    </a:lnTo>
                    <a:lnTo>
                      <a:pt x="761548" y="0"/>
                    </a:lnTo>
                    <a:lnTo>
                      <a:pt x="798099" y="7338"/>
                    </a:lnTo>
                    <a:lnTo>
                      <a:pt x="827875" y="27377"/>
                    </a:lnTo>
                    <a:lnTo>
                      <a:pt x="847915" y="57154"/>
                    </a:lnTo>
                    <a:lnTo>
                      <a:pt x="855253" y="93704"/>
                    </a:lnTo>
                    <a:lnTo>
                      <a:pt x="855253" y="270724"/>
                    </a:lnTo>
                    <a:lnTo>
                      <a:pt x="847915" y="307275"/>
                    </a:lnTo>
                    <a:lnTo>
                      <a:pt x="827875" y="337051"/>
                    </a:lnTo>
                    <a:lnTo>
                      <a:pt x="798099" y="357090"/>
                    </a:lnTo>
                    <a:lnTo>
                      <a:pt x="761548" y="364429"/>
                    </a:lnTo>
                    <a:close/>
                  </a:path>
                </a:pathLst>
              </a:custGeom>
              <a:solidFill>
                <a:srgbClr val="C7C7C7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2530849" y="475077"/>
                <a:ext cx="1022350" cy="6559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655955">
                    <a:moveTo>
                      <a:pt x="928574" y="0"/>
                    </a:moveTo>
                    <a:lnTo>
                      <a:pt x="93704" y="0"/>
                    </a:lnTo>
                    <a:lnTo>
                      <a:pt x="57154" y="7346"/>
                    </a:lnTo>
                    <a:lnTo>
                      <a:pt x="27377" y="27400"/>
                    </a:lnTo>
                    <a:lnTo>
                      <a:pt x="7338" y="57179"/>
                    </a:lnTo>
                    <a:lnTo>
                      <a:pt x="0" y="93704"/>
                    </a:lnTo>
                    <a:lnTo>
                      <a:pt x="0" y="562121"/>
                    </a:lnTo>
                    <a:lnTo>
                      <a:pt x="7338" y="598672"/>
                    </a:lnTo>
                    <a:lnTo>
                      <a:pt x="27377" y="628449"/>
                    </a:lnTo>
                    <a:lnTo>
                      <a:pt x="57154" y="648488"/>
                    </a:lnTo>
                    <a:lnTo>
                      <a:pt x="93704" y="655826"/>
                    </a:lnTo>
                    <a:lnTo>
                      <a:pt x="928574" y="655826"/>
                    </a:lnTo>
                    <a:lnTo>
                      <a:pt x="965134" y="648488"/>
                    </a:lnTo>
                    <a:lnTo>
                      <a:pt x="994931" y="628449"/>
                    </a:lnTo>
                    <a:lnTo>
                      <a:pt x="1014992" y="598672"/>
                    </a:lnTo>
                    <a:lnTo>
                      <a:pt x="1022339" y="562121"/>
                    </a:lnTo>
                    <a:lnTo>
                      <a:pt x="1022339" y="93704"/>
                    </a:lnTo>
                    <a:lnTo>
                      <a:pt x="1014992" y="57179"/>
                    </a:lnTo>
                    <a:lnTo>
                      <a:pt x="994931" y="27400"/>
                    </a:lnTo>
                    <a:lnTo>
                      <a:pt x="965134" y="7346"/>
                    </a:lnTo>
                    <a:lnTo>
                      <a:pt x="928574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6" name="object 6"/>
            <p:cNvSpPr txBox="1"/>
            <p:nvPr/>
          </p:nvSpPr>
          <p:spPr>
            <a:xfrm>
              <a:off x="2162264" y="3220446"/>
              <a:ext cx="1409178" cy="748713"/>
            </a:xfrm>
            <a:prstGeom prst="rect">
              <a:avLst/>
            </a:prstGeom>
          </p:spPr>
          <p:txBody>
            <a:bodyPr vert="horz" wrap="square" lIns="0" tIns="96629" rIns="0" bIns="0" rtlCol="0">
              <a:spAutoFit/>
            </a:bodyPr>
            <a:lstStyle/>
            <a:p>
              <a:pPr marL="26841" marR="10737" indent="34894">
                <a:lnSpc>
                  <a:spcPts val="2473"/>
                </a:lnSpc>
                <a:spcBef>
                  <a:spcPts val="761"/>
                </a:spcBef>
              </a:pPr>
              <a:r>
                <a:rPr sz="2536" b="1" spc="-21" dirty="0">
                  <a:cs typeface="Arial"/>
                </a:rPr>
                <a:t>Machine Learning</a:t>
              </a:r>
              <a:endParaRPr sz="2536" dirty="0">
                <a:cs typeface="Arial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5619129" y="1429407"/>
              <a:ext cx="1582306" cy="1195797"/>
            </a:xfrm>
            <a:prstGeom prst="rect">
              <a:avLst/>
            </a:prstGeom>
          </p:spPr>
          <p:txBody>
            <a:bodyPr vert="horz" wrap="square" lIns="0" tIns="42946" rIns="0" bIns="0" rtlCol="0">
              <a:spAutoFit/>
            </a:bodyPr>
            <a:lstStyle/>
            <a:p>
              <a:pPr marL="151654" marR="136889" algn="ctr">
                <a:lnSpc>
                  <a:spcPts val="1731"/>
                </a:lnSpc>
                <a:spcBef>
                  <a:spcPts val="338"/>
                </a:spcBef>
              </a:pPr>
              <a:r>
                <a:rPr sz="1479" b="1" spc="-21" dirty="0">
                  <a:cs typeface="Arial"/>
                </a:rPr>
                <a:t>Unsupervised</a:t>
              </a:r>
              <a:r>
                <a:rPr sz="1479" b="1" spc="1057" dirty="0">
                  <a:cs typeface="Arial"/>
                </a:rPr>
                <a:t> </a:t>
              </a:r>
              <a:r>
                <a:rPr sz="1479" b="1" spc="-21" dirty="0">
                  <a:cs typeface="Arial"/>
                </a:rPr>
                <a:t>Learning</a:t>
              </a:r>
              <a:endParaRPr sz="1479">
                <a:cs typeface="Arial"/>
              </a:endParaRPr>
            </a:p>
            <a:p>
              <a:pPr marL="26841" marR="10737" algn="ctr">
                <a:lnSpc>
                  <a:spcPct val="104000"/>
                </a:lnSpc>
                <a:spcBef>
                  <a:spcPts val="782"/>
                </a:spcBef>
              </a:pPr>
              <a:r>
                <a:rPr sz="1268" spc="-21" dirty="0">
                  <a:cs typeface="Arial"/>
                </a:rPr>
                <a:t>Process </a:t>
              </a:r>
              <a:r>
                <a:rPr sz="1268" dirty="0">
                  <a:cs typeface="Arial"/>
                </a:rPr>
                <a:t>and</a:t>
              </a:r>
              <a:r>
                <a:rPr sz="1268" spc="-11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interpret</a:t>
              </a:r>
              <a:r>
                <a:rPr sz="1268" spc="1057" dirty="0">
                  <a:cs typeface="Arial"/>
                </a:rPr>
                <a:t> </a:t>
              </a:r>
              <a:r>
                <a:rPr sz="1268" dirty="0">
                  <a:cs typeface="Arial"/>
                </a:rPr>
                <a:t>data</a:t>
              </a:r>
              <a:r>
                <a:rPr sz="1268" spc="-42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based</a:t>
              </a:r>
              <a:r>
                <a:rPr sz="1268" spc="-42" dirty="0">
                  <a:cs typeface="Arial"/>
                </a:rPr>
                <a:t> only</a:t>
              </a:r>
              <a:endParaRPr sz="1268">
                <a:cs typeface="Arial"/>
              </a:endParaRPr>
            </a:p>
            <a:p>
              <a:pPr algn="ctr">
                <a:spcBef>
                  <a:spcPts val="53"/>
                </a:spcBef>
              </a:pPr>
              <a:r>
                <a:rPr sz="1268" dirty="0">
                  <a:cs typeface="Arial"/>
                </a:rPr>
                <a:t>on</a:t>
              </a:r>
              <a:r>
                <a:rPr sz="1268" spc="-53" dirty="0">
                  <a:cs typeface="Arial"/>
                </a:rPr>
                <a:t> </a:t>
              </a:r>
              <a:r>
                <a:rPr sz="1268" dirty="0">
                  <a:cs typeface="Arial"/>
                </a:rPr>
                <a:t>the</a:t>
              </a:r>
              <a:r>
                <a:rPr sz="1268" spc="-53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input</a:t>
              </a:r>
              <a:endParaRPr sz="1268">
                <a:cs typeface="Arial"/>
              </a:endParaRPr>
            </a:p>
          </p:txBody>
        </p:sp>
        <p:grpSp>
          <p:nvGrpSpPr>
            <p:cNvPr id="8" name="object 8"/>
            <p:cNvGrpSpPr/>
            <p:nvPr/>
          </p:nvGrpSpPr>
          <p:grpSpPr>
            <a:xfrm>
              <a:off x="5342545" y="2914236"/>
              <a:ext cx="2179529" cy="1405152"/>
              <a:chOff x="2526404" y="1190333"/>
              <a:chExt cx="1031240" cy="66484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2610407" y="1453500"/>
                <a:ext cx="855344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855345" h="364489">
                    <a:moveTo>
                      <a:pt x="761548" y="364490"/>
                    </a:moveTo>
                    <a:lnTo>
                      <a:pt x="93719" y="364490"/>
                    </a:lnTo>
                    <a:lnTo>
                      <a:pt x="57166" y="357143"/>
                    </a:lnTo>
                    <a:lnTo>
                      <a:pt x="27385" y="337089"/>
                    </a:lnTo>
                    <a:lnTo>
                      <a:pt x="7340" y="307310"/>
                    </a:lnTo>
                    <a:lnTo>
                      <a:pt x="0" y="270785"/>
                    </a:lnTo>
                    <a:lnTo>
                      <a:pt x="0" y="93704"/>
                    </a:lnTo>
                    <a:lnTo>
                      <a:pt x="7340" y="57154"/>
                    </a:lnTo>
                    <a:lnTo>
                      <a:pt x="27385" y="27377"/>
                    </a:lnTo>
                    <a:lnTo>
                      <a:pt x="57166" y="7338"/>
                    </a:lnTo>
                    <a:lnTo>
                      <a:pt x="93719" y="0"/>
                    </a:lnTo>
                    <a:lnTo>
                      <a:pt x="761548" y="0"/>
                    </a:lnTo>
                    <a:lnTo>
                      <a:pt x="798099" y="7338"/>
                    </a:lnTo>
                    <a:lnTo>
                      <a:pt x="827875" y="27377"/>
                    </a:lnTo>
                    <a:lnTo>
                      <a:pt x="847915" y="57154"/>
                    </a:lnTo>
                    <a:lnTo>
                      <a:pt x="855253" y="93704"/>
                    </a:lnTo>
                    <a:lnTo>
                      <a:pt x="855253" y="270785"/>
                    </a:lnTo>
                    <a:lnTo>
                      <a:pt x="847915" y="307310"/>
                    </a:lnTo>
                    <a:lnTo>
                      <a:pt x="827875" y="337089"/>
                    </a:lnTo>
                    <a:lnTo>
                      <a:pt x="798099" y="357143"/>
                    </a:lnTo>
                    <a:lnTo>
                      <a:pt x="761548" y="364490"/>
                    </a:lnTo>
                    <a:close/>
                  </a:path>
                </a:pathLst>
              </a:custGeom>
              <a:solidFill>
                <a:srgbClr val="C7C7C7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2530849" y="1194778"/>
                <a:ext cx="1022350" cy="6559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655955">
                    <a:moveTo>
                      <a:pt x="928574" y="0"/>
                    </a:moveTo>
                    <a:lnTo>
                      <a:pt x="93704" y="0"/>
                    </a:lnTo>
                    <a:lnTo>
                      <a:pt x="57154" y="7338"/>
                    </a:lnTo>
                    <a:lnTo>
                      <a:pt x="27377" y="27377"/>
                    </a:lnTo>
                    <a:lnTo>
                      <a:pt x="7338" y="57154"/>
                    </a:lnTo>
                    <a:lnTo>
                      <a:pt x="0" y="93704"/>
                    </a:lnTo>
                    <a:lnTo>
                      <a:pt x="0" y="562061"/>
                    </a:lnTo>
                    <a:lnTo>
                      <a:pt x="7338" y="598611"/>
                    </a:lnTo>
                    <a:lnTo>
                      <a:pt x="27377" y="628388"/>
                    </a:lnTo>
                    <a:lnTo>
                      <a:pt x="57154" y="648427"/>
                    </a:lnTo>
                    <a:lnTo>
                      <a:pt x="93704" y="655765"/>
                    </a:lnTo>
                    <a:lnTo>
                      <a:pt x="928574" y="655765"/>
                    </a:lnTo>
                    <a:lnTo>
                      <a:pt x="965134" y="648427"/>
                    </a:lnTo>
                    <a:lnTo>
                      <a:pt x="994931" y="628388"/>
                    </a:lnTo>
                    <a:lnTo>
                      <a:pt x="1014992" y="598611"/>
                    </a:lnTo>
                    <a:lnTo>
                      <a:pt x="1022339" y="562061"/>
                    </a:lnTo>
                    <a:lnTo>
                      <a:pt x="1022339" y="93704"/>
                    </a:lnTo>
                    <a:lnTo>
                      <a:pt x="1014992" y="57154"/>
                    </a:lnTo>
                    <a:lnTo>
                      <a:pt x="994931" y="27377"/>
                    </a:lnTo>
                    <a:lnTo>
                      <a:pt x="965134" y="7338"/>
                    </a:lnTo>
                    <a:lnTo>
                      <a:pt x="928574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11" name="object 11"/>
            <p:cNvSpPr txBox="1"/>
            <p:nvPr/>
          </p:nvSpPr>
          <p:spPr>
            <a:xfrm>
              <a:off x="5806881" y="2950440"/>
              <a:ext cx="1210551" cy="1177074"/>
            </a:xfrm>
            <a:prstGeom prst="rect">
              <a:avLst/>
            </a:prstGeom>
          </p:spPr>
          <p:txBody>
            <a:bodyPr vert="horz" wrap="square" lIns="0" tIns="42946" rIns="0" bIns="0" rtlCol="0">
              <a:spAutoFit/>
            </a:bodyPr>
            <a:lstStyle/>
            <a:p>
              <a:pPr marL="81866" marR="69788" algn="ctr">
                <a:lnSpc>
                  <a:spcPts val="1731"/>
                </a:lnSpc>
                <a:spcBef>
                  <a:spcPts val="338"/>
                </a:spcBef>
              </a:pPr>
              <a:r>
                <a:rPr sz="1479" b="1" spc="-21" dirty="0">
                  <a:cs typeface="Arial"/>
                </a:rPr>
                <a:t>Supervised</a:t>
              </a:r>
              <a:r>
                <a:rPr sz="1479" b="1" spc="1057" dirty="0">
                  <a:cs typeface="Arial"/>
                </a:rPr>
                <a:t> </a:t>
              </a:r>
              <a:r>
                <a:rPr sz="1479" b="1" spc="-21" dirty="0">
                  <a:cs typeface="Arial"/>
                </a:rPr>
                <a:t>Learning</a:t>
              </a:r>
              <a:endParaRPr sz="1479">
                <a:cs typeface="Arial"/>
              </a:endParaRPr>
            </a:p>
            <a:p>
              <a:pPr marL="26841" marR="10737" indent="-4026" algn="ctr">
                <a:lnSpc>
                  <a:spcPct val="104000"/>
                </a:lnSpc>
                <a:spcBef>
                  <a:spcPts val="782"/>
                </a:spcBef>
              </a:pPr>
              <a:r>
                <a:rPr sz="1268" spc="-21" dirty="0">
                  <a:cs typeface="Arial"/>
                </a:rPr>
                <a:t>Develop</a:t>
              </a:r>
              <a:r>
                <a:rPr sz="1268" spc="-11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models</a:t>
              </a:r>
              <a:r>
                <a:rPr sz="1268" spc="1057" dirty="0">
                  <a:cs typeface="Arial"/>
                </a:rPr>
                <a:t> </a:t>
              </a:r>
              <a:r>
                <a:rPr sz="1268" dirty="0">
                  <a:cs typeface="Arial"/>
                </a:rPr>
                <a:t>to</a:t>
              </a:r>
              <a:r>
                <a:rPr sz="1268" spc="-53" dirty="0">
                  <a:cs typeface="Arial"/>
                </a:rPr>
                <a:t> </a:t>
              </a:r>
              <a:r>
                <a:rPr sz="1268" dirty="0">
                  <a:cs typeface="Arial"/>
                </a:rPr>
                <a:t>map</a:t>
              </a:r>
              <a:r>
                <a:rPr sz="1268" spc="-42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input</a:t>
              </a:r>
              <a:r>
                <a:rPr sz="1268" spc="1057" dirty="0">
                  <a:cs typeface="Arial"/>
                </a:rPr>
                <a:t> </a:t>
              </a:r>
              <a:r>
                <a:rPr sz="1268" dirty="0">
                  <a:cs typeface="Arial"/>
                </a:rPr>
                <a:t>and</a:t>
              </a:r>
              <a:r>
                <a:rPr sz="1268" spc="-32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output </a:t>
              </a:r>
              <a:r>
                <a:rPr sz="1268" spc="-42" dirty="0">
                  <a:cs typeface="Arial"/>
                </a:rPr>
                <a:t>data</a:t>
              </a:r>
              <a:endParaRPr sz="1268">
                <a:cs typeface="Arial"/>
              </a:endParaRPr>
            </a:p>
          </p:txBody>
        </p:sp>
        <p:grpSp>
          <p:nvGrpSpPr>
            <p:cNvPr id="12" name="object 12"/>
            <p:cNvGrpSpPr/>
            <p:nvPr/>
          </p:nvGrpSpPr>
          <p:grpSpPr>
            <a:xfrm>
              <a:off x="5342545" y="4460467"/>
              <a:ext cx="2179529" cy="1405152"/>
              <a:chOff x="2526404" y="1921929"/>
              <a:chExt cx="1031240" cy="664845"/>
            </a:xfrm>
          </p:grpSpPr>
          <p:sp>
            <p:nvSpPr>
              <p:cNvPr id="14" name="object 14"/>
              <p:cNvSpPr/>
              <p:nvPr/>
            </p:nvSpPr>
            <p:spPr>
              <a:xfrm>
                <a:off x="2530849" y="1926374"/>
                <a:ext cx="1022350" cy="6559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655955">
                    <a:moveTo>
                      <a:pt x="928574" y="0"/>
                    </a:moveTo>
                    <a:lnTo>
                      <a:pt x="93704" y="0"/>
                    </a:lnTo>
                    <a:lnTo>
                      <a:pt x="57154" y="7346"/>
                    </a:lnTo>
                    <a:lnTo>
                      <a:pt x="27377" y="27400"/>
                    </a:lnTo>
                    <a:lnTo>
                      <a:pt x="7338" y="57179"/>
                    </a:lnTo>
                    <a:lnTo>
                      <a:pt x="0" y="93704"/>
                    </a:lnTo>
                    <a:lnTo>
                      <a:pt x="0" y="562121"/>
                    </a:lnTo>
                    <a:lnTo>
                      <a:pt x="7338" y="598646"/>
                    </a:lnTo>
                    <a:lnTo>
                      <a:pt x="27377" y="628426"/>
                    </a:lnTo>
                    <a:lnTo>
                      <a:pt x="57154" y="648479"/>
                    </a:lnTo>
                    <a:lnTo>
                      <a:pt x="93704" y="655826"/>
                    </a:lnTo>
                    <a:lnTo>
                      <a:pt x="928574" y="655826"/>
                    </a:lnTo>
                    <a:lnTo>
                      <a:pt x="965134" y="648479"/>
                    </a:lnTo>
                    <a:lnTo>
                      <a:pt x="994931" y="628426"/>
                    </a:lnTo>
                    <a:lnTo>
                      <a:pt x="1014992" y="598646"/>
                    </a:lnTo>
                    <a:lnTo>
                      <a:pt x="1022339" y="562121"/>
                    </a:lnTo>
                    <a:lnTo>
                      <a:pt x="1022339" y="93704"/>
                    </a:lnTo>
                    <a:lnTo>
                      <a:pt x="1014992" y="57179"/>
                    </a:lnTo>
                    <a:lnTo>
                      <a:pt x="994931" y="27400"/>
                    </a:lnTo>
                    <a:lnTo>
                      <a:pt x="965134" y="7346"/>
                    </a:lnTo>
                    <a:lnTo>
                      <a:pt x="928574" y="0"/>
                    </a:lnTo>
                    <a:close/>
                  </a:path>
                </a:pathLst>
              </a:cu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2610407" y="2185096"/>
                <a:ext cx="855344" cy="364490"/>
              </a:xfrm>
              <a:custGeom>
                <a:avLst/>
                <a:gdLst/>
                <a:ahLst/>
                <a:cxnLst/>
                <a:rect l="l" t="t" r="r" b="b"/>
                <a:pathLst>
                  <a:path w="855345" h="364489">
                    <a:moveTo>
                      <a:pt x="761548" y="364490"/>
                    </a:moveTo>
                    <a:lnTo>
                      <a:pt x="93719" y="364490"/>
                    </a:lnTo>
                    <a:lnTo>
                      <a:pt x="57166" y="357149"/>
                    </a:lnTo>
                    <a:lnTo>
                      <a:pt x="27385" y="337105"/>
                    </a:lnTo>
                    <a:lnTo>
                      <a:pt x="7340" y="307323"/>
                    </a:lnTo>
                    <a:lnTo>
                      <a:pt x="0" y="270770"/>
                    </a:lnTo>
                    <a:lnTo>
                      <a:pt x="0" y="93765"/>
                    </a:lnTo>
                    <a:lnTo>
                      <a:pt x="7340" y="57205"/>
                    </a:lnTo>
                    <a:lnTo>
                      <a:pt x="27385" y="27407"/>
                    </a:lnTo>
                    <a:lnTo>
                      <a:pt x="57166" y="7347"/>
                    </a:lnTo>
                    <a:lnTo>
                      <a:pt x="93719" y="0"/>
                    </a:lnTo>
                    <a:lnTo>
                      <a:pt x="761548" y="0"/>
                    </a:lnTo>
                    <a:lnTo>
                      <a:pt x="798099" y="7347"/>
                    </a:lnTo>
                    <a:lnTo>
                      <a:pt x="827875" y="27407"/>
                    </a:lnTo>
                    <a:lnTo>
                      <a:pt x="847915" y="57205"/>
                    </a:lnTo>
                    <a:lnTo>
                      <a:pt x="855253" y="93765"/>
                    </a:lnTo>
                    <a:lnTo>
                      <a:pt x="855253" y="270770"/>
                    </a:lnTo>
                    <a:lnTo>
                      <a:pt x="847915" y="307323"/>
                    </a:lnTo>
                    <a:lnTo>
                      <a:pt x="827875" y="337105"/>
                    </a:lnTo>
                    <a:lnTo>
                      <a:pt x="798099" y="357149"/>
                    </a:lnTo>
                    <a:lnTo>
                      <a:pt x="761548" y="364490"/>
                    </a:lnTo>
                    <a:close/>
                  </a:path>
                </a:pathLst>
              </a:custGeom>
              <a:solidFill>
                <a:srgbClr val="C7C7C7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5632474" y="4496718"/>
              <a:ext cx="1555464" cy="1177074"/>
            </a:xfrm>
            <a:prstGeom prst="rect">
              <a:avLst/>
            </a:prstGeom>
          </p:spPr>
          <p:txBody>
            <a:bodyPr vert="horz" wrap="square" lIns="0" tIns="42946" rIns="0" bIns="0" rtlCol="0">
              <a:spAutoFit/>
            </a:bodyPr>
            <a:lstStyle/>
            <a:p>
              <a:pPr marL="100655" marR="85893" algn="ctr">
                <a:lnSpc>
                  <a:spcPts val="1731"/>
                </a:lnSpc>
                <a:spcBef>
                  <a:spcPts val="338"/>
                </a:spcBef>
              </a:pPr>
              <a:r>
                <a:rPr sz="1479" b="1" spc="-21" dirty="0">
                  <a:solidFill>
                    <a:schemeClr val="bg1"/>
                  </a:solidFill>
                  <a:cs typeface="Arial"/>
                </a:rPr>
                <a:t>Reinforcement</a:t>
              </a:r>
              <a:r>
                <a:rPr sz="1479" b="1" spc="1057" dirty="0">
                  <a:solidFill>
                    <a:schemeClr val="bg1"/>
                  </a:solidFill>
                  <a:cs typeface="Arial"/>
                </a:rPr>
                <a:t> </a:t>
              </a:r>
              <a:r>
                <a:rPr sz="1479" b="1" spc="-21" dirty="0">
                  <a:solidFill>
                    <a:schemeClr val="bg1"/>
                  </a:solidFill>
                  <a:cs typeface="Arial"/>
                </a:rPr>
                <a:t>Learning</a:t>
              </a:r>
              <a:endParaRPr sz="1479" dirty="0">
                <a:solidFill>
                  <a:schemeClr val="bg1"/>
                </a:solidFill>
                <a:cs typeface="Arial"/>
              </a:endParaRPr>
            </a:p>
            <a:p>
              <a:pPr marL="25499" marR="10737" algn="ctr">
                <a:lnSpc>
                  <a:spcPct val="104000"/>
                </a:lnSpc>
                <a:spcBef>
                  <a:spcPts val="782"/>
                </a:spcBef>
              </a:pPr>
              <a:r>
                <a:rPr sz="1268" spc="-21" dirty="0">
                  <a:cs typeface="Arial"/>
                </a:rPr>
                <a:t>Learn</a:t>
              </a:r>
              <a:r>
                <a:rPr sz="1268" spc="11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optimal</a:t>
              </a:r>
              <a:r>
                <a:rPr sz="1268" spc="11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control</a:t>
              </a:r>
              <a:r>
                <a:rPr sz="1268" spc="1057" dirty="0">
                  <a:cs typeface="Arial"/>
                </a:rPr>
                <a:t> </a:t>
              </a:r>
              <a:r>
                <a:rPr sz="1268" dirty="0">
                  <a:cs typeface="Arial"/>
                </a:rPr>
                <a:t>actions</a:t>
              </a:r>
              <a:r>
                <a:rPr sz="1268" spc="-42" dirty="0">
                  <a:cs typeface="Arial"/>
                </a:rPr>
                <a:t> </a:t>
              </a:r>
              <a:r>
                <a:rPr sz="1268" dirty="0">
                  <a:cs typeface="Arial"/>
                </a:rPr>
                <a:t>to</a:t>
              </a:r>
              <a:r>
                <a:rPr sz="1268" spc="-42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maximize</a:t>
              </a:r>
              <a:r>
                <a:rPr sz="1268" spc="1057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long-</a:t>
              </a:r>
              <a:r>
                <a:rPr sz="1268" dirty="0">
                  <a:cs typeface="Arial"/>
                </a:rPr>
                <a:t>term</a:t>
              </a:r>
              <a:r>
                <a:rPr sz="1268" spc="11" dirty="0">
                  <a:cs typeface="Arial"/>
                </a:rPr>
                <a:t> </a:t>
              </a:r>
              <a:r>
                <a:rPr sz="1268" spc="-21" dirty="0">
                  <a:cs typeface="Arial"/>
                </a:rPr>
                <a:t>reward</a:t>
              </a:r>
              <a:endParaRPr sz="1268" dirty="0">
                <a:cs typeface="Arial"/>
              </a:endParaRPr>
            </a:p>
          </p:txBody>
        </p:sp>
        <p:grpSp>
          <p:nvGrpSpPr>
            <p:cNvPr id="16" name="object 16"/>
            <p:cNvGrpSpPr/>
            <p:nvPr/>
          </p:nvGrpSpPr>
          <p:grpSpPr>
            <a:xfrm>
              <a:off x="1774741" y="1394751"/>
              <a:ext cx="8586590" cy="3729623"/>
              <a:chOff x="838304" y="471392"/>
              <a:chExt cx="4062729" cy="1764664"/>
            </a:xfrm>
          </p:grpSpPr>
          <p:sp>
            <p:nvSpPr>
              <p:cNvPr id="17" name="object 17"/>
              <p:cNvSpPr/>
              <p:nvPr/>
            </p:nvSpPr>
            <p:spPr>
              <a:xfrm>
                <a:off x="842749" y="1336673"/>
                <a:ext cx="1022350" cy="379730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379730">
                    <a:moveTo>
                      <a:pt x="928574" y="0"/>
                    </a:moveTo>
                    <a:lnTo>
                      <a:pt x="93704" y="0"/>
                    </a:lnTo>
                    <a:lnTo>
                      <a:pt x="57154" y="7338"/>
                    </a:lnTo>
                    <a:lnTo>
                      <a:pt x="27377" y="27377"/>
                    </a:lnTo>
                    <a:lnTo>
                      <a:pt x="7338" y="57154"/>
                    </a:lnTo>
                    <a:lnTo>
                      <a:pt x="0" y="93704"/>
                    </a:lnTo>
                    <a:lnTo>
                      <a:pt x="0" y="285692"/>
                    </a:lnTo>
                    <a:lnTo>
                      <a:pt x="7338" y="322253"/>
                    </a:lnTo>
                    <a:lnTo>
                      <a:pt x="27377" y="352050"/>
                    </a:lnTo>
                    <a:lnTo>
                      <a:pt x="57154" y="372110"/>
                    </a:lnTo>
                    <a:lnTo>
                      <a:pt x="93704" y="379458"/>
                    </a:lnTo>
                    <a:lnTo>
                      <a:pt x="928574" y="379458"/>
                    </a:lnTo>
                    <a:lnTo>
                      <a:pt x="965124" y="372110"/>
                    </a:lnTo>
                    <a:lnTo>
                      <a:pt x="994901" y="352050"/>
                    </a:lnTo>
                    <a:lnTo>
                      <a:pt x="1014940" y="322253"/>
                    </a:lnTo>
                    <a:lnTo>
                      <a:pt x="1022279" y="285692"/>
                    </a:lnTo>
                    <a:lnTo>
                      <a:pt x="1022279" y="93704"/>
                    </a:lnTo>
                    <a:lnTo>
                      <a:pt x="1014940" y="57154"/>
                    </a:lnTo>
                    <a:lnTo>
                      <a:pt x="994901" y="27377"/>
                    </a:lnTo>
                    <a:lnTo>
                      <a:pt x="965124" y="7338"/>
                    </a:lnTo>
                    <a:lnTo>
                      <a:pt x="928574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868542" y="878418"/>
                <a:ext cx="560705" cy="455930"/>
              </a:xfrm>
              <a:custGeom>
                <a:avLst/>
                <a:gdLst/>
                <a:ahLst/>
                <a:cxnLst/>
                <a:rect l="l" t="t" r="r" b="b"/>
                <a:pathLst>
                  <a:path w="560705" h="455930">
                    <a:moveTo>
                      <a:pt x="0" y="455350"/>
                    </a:moveTo>
                    <a:lnTo>
                      <a:pt x="560342" y="0"/>
                    </a:lnTo>
                  </a:path>
                </a:pathLst>
              </a:custGeom>
              <a:ln w="37299">
                <a:solidFill>
                  <a:srgbClr val="001F5B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pic>
            <p:nvPicPr>
              <p:cNvPr id="19" name="object 1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338539" y="814167"/>
                <a:ext cx="167138" cy="159170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571527" y="752220"/>
                <a:ext cx="265623" cy="97723"/>
              </a:xfrm>
              <a:prstGeom prst="rect">
                <a:avLst/>
              </a:prstGeom>
            </p:spPr>
          </p:pic>
          <p:sp>
            <p:nvSpPr>
              <p:cNvPr id="21" name="object 21"/>
              <p:cNvSpPr/>
              <p:nvPr/>
            </p:nvSpPr>
            <p:spPr>
              <a:xfrm>
                <a:off x="1865028" y="1716132"/>
                <a:ext cx="560705" cy="455930"/>
              </a:xfrm>
              <a:custGeom>
                <a:avLst/>
                <a:gdLst/>
                <a:ahLst/>
                <a:cxnLst/>
                <a:rect l="l" t="t" r="r" b="b"/>
                <a:pathLst>
                  <a:path w="560705" h="455930">
                    <a:moveTo>
                      <a:pt x="0" y="0"/>
                    </a:moveTo>
                    <a:lnTo>
                      <a:pt x="560402" y="455411"/>
                    </a:lnTo>
                  </a:path>
                </a:pathLst>
              </a:custGeom>
              <a:ln w="37299">
                <a:solidFill>
                  <a:srgbClr val="001F5B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pic>
            <p:nvPicPr>
              <p:cNvPr id="22" name="object 22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335096" y="2076551"/>
                <a:ext cx="167071" cy="159198"/>
              </a:xfrm>
              <a:prstGeom prst="rect">
                <a:avLst/>
              </a:prstGeom>
            </p:spPr>
          </p:pic>
          <p:sp>
            <p:nvSpPr>
              <p:cNvPr id="23" name="object 23"/>
              <p:cNvSpPr/>
              <p:nvPr/>
            </p:nvSpPr>
            <p:spPr>
              <a:xfrm>
                <a:off x="3874188" y="475837"/>
                <a:ext cx="1022350" cy="1987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198754">
                    <a:moveTo>
                      <a:pt x="955955" y="0"/>
                    </a:moveTo>
                    <a:lnTo>
                      <a:pt x="66308" y="0"/>
                    </a:lnTo>
                    <a:lnTo>
                      <a:pt x="40455" y="4208"/>
                    </a:lnTo>
                    <a:lnTo>
                      <a:pt x="19383" y="15700"/>
                    </a:lnTo>
                    <a:lnTo>
                      <a:pt x="5196" y="32774"/>
                    </a:lnTo>
                    <a:lnTo>
                      <a:pt x="0" y="53728"/>
                    </a:lnTo>
                    <a:lnTo>
                      <a:pt x="0" y="144633"/>
                    </a:lnTo>
                    <a:lnTo>
                      <a:pt x="5196" y="165585"/>
                    </a:lnTo>
                    <a:lnTo>
                      <a:pt x="19383" y="182653"/>
                    </a:lnTo>
                    <a:lnTo>
                      <a:pt x="40455" y="194140"/>
                    </a:lnTo>
                    <a:lnTo>
                      <a:pt x="66308" y="198346"/>
                    </a:lnTo>
                    <a:lnTo>
                      <a:pt x="955955" y="198346"/>
                    </a:lnTo>
                    <a:lnTo>
                      <a:pt x="981845" y="194140"/>
                    </a:lnTo>
                    <a:lnTo>
                      <a:pt x="1002941" y="182653"/>
                    </a:lnTo>
                    <a:lnTo>
                      <a:pt x="1017139" y="165585"/>
                    </a:lnTo>
                    <a:lnTo>
                      <a:pt x="1022339" y="144633"/>
                    </a:lnTo>
                    <a:lnTo>
                      <a:pt x="1022339" y="53728"/>
                    </a:lnTo>
                    <a:lnTo>
                      <a:pt x="1017139" y="32774"/>
                    </a:lnTo>
                    <a:lnTo>
                      <a:pt x="1002941" y="15700"/>
                    </a:lnTo>
                    <a:lnTo>
                      <a:pt x="981845" y="4208"/>
                    </a:lnTo>
                    <a:lnTo>
                      <a:pt x="955955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3874188" y="701580"/>
                <a:ext cx="1022350" cy="1987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198755">
                    <a:moveTo>
                      <a:pt x="955955" y="0"/>
                    </a:moveTo>
                    <a:lnTo>
                      <a:pt x="66308" y="0"/>
                    </a:lnTo>
                    <a:lnTo>
                      <a:pt x="40455" y="4206"/>
                    </a:lnTo>
                    <a:lnTo>
                      <a:pt x="19383" y="15692"/>
                    </a:lnTo>
                    <a:lnTo>
                      <a:pt x="5196" y="32761"/>
                    </a:lnTo>
                    <a:lnTo>
                      <a:pt x="0" y="53712"/>
                    </a:lnTo>
                    <a:lnTo>
                      <a:pt x="0" y="144633"/>
                    </a:lnTo>
                    <a:lnTo>
                      <a:pt x="5196" y="165585"/>
                    </a:lnTo>
                    <a:lnTo>
                      <a:pt x="19383" y="182653"/>
                    </a:lnTo>
                    <a:lnTo>
                      <a:pt x="40455" y="194140"/>
                    </a:lnTo>
                    <a:lnTo>
                      <a:pt x="66308" y="198346"/>
                    </a:lnTo>
                    <a:lnTo>
                      <a:pt x="955955" y="198346"/>
                    </a:lnTo>
                    <a:lnTo>
                      <a:pt x="981845" y="194140"/>
                    </a:lnTo>
                    <a:lnTo>
                      <a:pt x="1002941" y="182653"/>
                    </a:lnTo>
                    <a:lnTo>
                      <a:pt x="1017139" y="165585"/>
                    </a:lnTo>
                    <a:lnTo>
                      <a:pt x="1022339" y="144633"/>
                    </a:lnTo>
                    <a:lnTo>
                      <a:pt x="1022339" y="53712"/>
                    </a:lnTo>
                    <a:lnTo>
                      <a:pt x="1017139" y="32761"/>
                    </a:lnTo>
                    <a:lnTo>
                      <a:pt x="1002941" y="15692"/>
                    </a:lnTo>
                    <a:lnTo>
                      <a:pt x="981845" y="4206"/>
                    </a:lnTo>
                    <a:lnTo>
                      <a:pt x="955955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3874188" y="930123"/>
                <a:ext cx="1022350" cy="1987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198755">
                    <a:moveTo>
                      <a:pt x="955955" y="0"/>
                    </a:moveTo>
                    <a:lnTo>
                      <a:pt x="66308" y="0"/>
                    </a:lnTo>
                    <a:lnTo>
                      <a:pt x="40455" y="4214"/>
                    </a:lnTo>
                    <a:lnTo>
                      <a:pt x="19383" y="15715"/>
                    </a:lnTo>
                    <a:lnTo>
                      <a:pt x="5196" y="32786"/>
                    </a:lnTo>
                    <a:lnTo>
                      <a:pt x="0" y="53712"/>
                    </a:lnTo>
                    <a:lnTo>
                      <a:pt x="0" y="144679"/>
                    </a:lnTo>
                    <a:lnTo>
                      <a:pt x="5196" y="165598"/>
                    </a:lnTo>
                    <a:lnTo>
                      <a:pt x="19383" y="182653"/>
                    </a:lnTo>
                    <a:lnTo>
                      <a:pt x="40455" y="194139"/>
                    </a:lnTo>
                    <a:lnTo>
                      <a:pt x="66308" y="198346"/>
                    </a:lnTo>
                    <a:lnTo>
                      <a:pt x="955955" y="198346"/>
                    </a:lnTo>
                    <a:lnTo>
                      <a:pt x="981845" y="194139"/>
                    </a:lnTo>
                    <a:lnTo>
                      <a:pt x="1002941" y="182653"/>
                    </a:lnTo>
                    <a:lnTo>
                      <a:pt x="1017139" y="165598"/>
                    </a:lnTo>
                    <a:lnTo>
                      <a:pt x="1022339" y="144679"/>
                    </a:lnTo>
                    <a:lnTo>
                      <a:pt x="1022339" y="53712"/>
                    </a:lnTo>
                    <a:lnTo>
                      <a:pt x="1017139" y="32786"/>
                    </a:lnTo>
                    <a:lnTo>
                      <a:pt x="1002941" y="15715"/>
                    </a:lnTo>
                    <a:lnTo>
                      <a:pt x="981845" y="4214"/>
                    </a:lnTo>
                    <a:lnTo>
                      <a:pt x="955955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26" name="object 26"/>
            <p:cNvSpPr txBox="1"/>
            <p:nvPr/>
          </p:nvSpPr>
          <p:spPr>
            <a:xfrm>
              <a:off x="8811729" y="1462377"/>
              <a:ext cx="923347" cy="258794"/>
            </a:xfrm>
            <a:prstGeom prst="rect">
              <a:avLst/>
            </a:prstGeom>
          </p:spPr>
          <p:txBody>
            <a:bodyPr vert="horz" wrap="square" lIns="0" tIns="30866" rIns="0" bIns="0" rtlCol="0">
              <a:spAutoFit/>
            </a:bodyPr>
            <a:lstStyle/>
            <a:p>
              <a:pPr marL="26841">
                <a:spcBef>
                  <a:spcPts val="241"/>
                </a:spcBef>
              </a:pPr>
              <a:r>
                <a:rPr sz="1479" spc="-21" dirty="0">
                  <a:cs typeface="Arial"/>
                </a:rPr>
                <a:t>Clustering</a:t>
              </a:r>
              <a:endParaRPr sz="1479"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8330632" y="1938651"/>
              <a:ext cx="1888297" cy="258794"/>
            </a:xfrm>
            <a:prstGeom prst="rect">
              <a:avLst/>
            </a:prstGeom>
          </p:spPr>
          <p:txBody>
            <a:bodyPr vert="horz" wrap="square" lIns="0" tIns="30866" rIns="0" bIns="0" rtlCol="0">
              <a:spAutoFit/>
            </a:bodyPr>
            <a:lstStyle/>
            <a:p>
              <a:pPr marL="26841">
                <a:spcBef>
                  <a:spcPts val="241"/>
                </a:spcBef>
              </a:pPr>
              <a:r>
                <a:rPr sz="1479" dirty="0">
                  <a:cs typeface="Arial"/>
                </a:rPr>
                <a:t>Dimension</a:t>
              </a:r>
              <a:r>
                <a:rPr sz="1479" spc="127" dirty="0">
                  <a:cs typeface="Arial"/>
                </a:rPr>
                <a:t> </a:t>
              </a:r>
              <a:r>
                <a:rPr sz="1479" spc="-21" dirty="0">
                  <a:cs typeface="Arial"/>
                </a:rPr>
                <a:t>Reduction</a:t>
              </a:r>
              <a:endParaRPr sz="1479">
                <a:cs typeface="Arial"/>
              </a:endParaRPr>
            </a:p>
          </p:txBody>
        </p:sp>
        <p:grpSp>
          <p:nvGrpSpPr>
            <p:cNvPr id="28" name="object 28"/>
            <p:cNvGrpSpPr/>
            <p:nvPr/>
          </p:nvGrpSpPr>
          <p:grpSpPr>
            <a:xfrm>
              <a:off x="8181695" y="2526497"/>
              <a:ext cx="2179529" cy="1797038"/>
              <a:chOff x="3869743" y="1006875"/>
              <a:chExt cx="1031240" cy="850265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4248946" y="1025729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4">
                    <a:moveTo>
                      <a:pt x="19136" y="9568"/>
                    </a:moveTo>
                    <a:lnTo>
                      <a:pt x="19136" y="14846"/>
                    </a:lnTo>
                    <a:lnTo>
                      <a:pt x="14861" y="19136"/>
                    </a:lnTo>
                    <a:lnTo>
                      <a:pt x="9568" y="19136"/>
                    </a:lnTo>
                    <a:lnTo>
                      <a:pt x="4289" y="19136"/>
                    </a:lnTo>
                    <a:lnTo>
                      <a:pt x="0" y="14846"/>
                    </a:lnTo>
                    <a:lnTo>
                      <a:pt x="0" y="9568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68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4248946" y="1025729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4">
                    <a:moveTo>
                      <a:pt x="14861" y="19136"/>
                    </a:moveTo>
                    <a:lnTo>
                      <a:pt x="4289" y="19136"/>
                    </a:lnTo>
                    <a:lnTo>
                      <a:pt x="0" y="14846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68"/>
                    </a:lnTo>
                    <a:lnTo>
                      <a:pt x="19136" y="14846"/>
                    </a:lnTo>
                    <a:lnTo>
                      <a:pt x="14861" y="19136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4248353" y="1026550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4">
                    <a:moveTo>
                      <a:pt x="19136" y="9568"/>
                    </a:moveTo>
                    <a:lnTo>
                      <a:pt x="19136" y="14861"/>
                    </a:lnTo>
                    <a:lnTo>
                      <a:pt x="14861" y="19136"/>
                    </a:lnTo>
                    <a:lnTo>
                      <a:pt x="9568" y="19136"/>
                    </a:lnTo>
                    <a:lnTo>
                      <a:pt x="4274" y="19136"/>
                    </a:lnTo>
                    <a:lnTo>
                      <a:pt x="0" y="14861"/>
                    </a:lnTo>
                    <a:lnTo>
                      <a:pt x="0" y="9568"/>
                    </a:lnTo>
                    <a:lnTo>
                      <a:pt x="0" y="4289"/>
                    </a:lnTo>
                    <a:lnTo>
                      <a:pt x="4274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89"/>
                    </a:lnTo>
                    <a:lnTo>
                      <a:pt x="19136" y="9568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4248353" y="1026550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4">
                    <a:moveTo>
                      <a:pt x="14861" y="19136"/>
                    </a:moveTo>
                    <a:lnTo>
                      <a:pt x="4274" y="19136"/>
                    </a:lnTo>
                    <a:lnTo>
                      <a:pt x="0" y="14861"/>
                    </a:lnTo>
                    <a:lnTo>
                      <a:pt x="0" y="4289"/>
                    </a:lnTo>
                    <a:lnTo>
                      <a:pt x="4274" y="0"/>
                    </a:lnTo>
                    <a:lnTo>
                      <a:pt x="14861" y="0"/>
                    </a:lnTo>
                    <a:lnTo>
                      <a:pt x="19136" y="4289"/>
                    </a:lnTo>
                    <a:lnTo>
                      <a:pt x="19136" y="9568"/>
                    </a:lnTo>
                    <a:lnTo>
                      <a:pt x="19136" y="14861"/>
                    </a:lnTo>
                    <a:lnTo>
                      <a:pt x="14861" y="19136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4378247" y="1025607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4">
                    <a:moveTo>
                      <a:pt x="19136" y="9568"/>
                    </a:moveTo>
                    <a:lnTo>
                      <a:pt x="19136" y="14846"/>
                    </a:lnTo>
                    <a:lnTo>
                      <a:pt x="14861" y="19136"/>
                    </a:lnTo>
                    <a:lnTo>
                      <a:pt x="9568" y="19136"/>
                    </a:lnTo>
                    <a:lnTo>
                      <a:pt x="4289" y="19136"/>
                    </a:lnTo>
                    <a:lnTo>
                      <a:pt x="0" y="14846"/>
                    </a:lnTo>
                    <a:lnTo>
                      <a:pt x="0" y="9568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68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4378247" y="1025607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4">
                    <a:moveTo>
                      <a:pt x="14861" y="19136"/>
                    </a:moveTo>
                    <a:lnTo>
                      <a:pt x="4289" y="19136"/>
                    </a:lnTo>
                    <a:lnTo>
                      <a:pt x="0" y="14846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68"/>
                    </a:lnTo>
                    <a:lnTo>
                      <a:pt x="19136" y="14846"/>
                    </a:lnTo>
                    <a:lnTo>
                      <a:pt x="14861" y="19136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4515153" y="1025607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4">
                    <a:moveTo>
                      <a:pt x="19136" y="9568"/>
                    </a:moveTo>
                    <a:lnTo>
                      <a:pt x="19136" y="14846"/>
                    </a:lnTo>
                    <a:lnTo>
                      <a:pt x="14861" y="19136"/>
                    </a:lnTo>
                    <a:lnTo>
                      <a:pt x="9568" y="19136"/>
                    </a:lnTo>
                    <a:lnTo>
                      <a:pt x="4289" y="19136"/>
                    </a:lnTo>
                    <a:lnTo>
                      <a:pt x="0" y="14846"/>
                    </a:lnTo>
                    <a:lnTo>
                      <a:pt x="0" y="9568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68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4515153" y="1025607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4">
                    <a:moveTo>
                      <a:pt x="14861" y="19136"/>
                    </a:moveTo>
                    <a:lnTo>
                      <a:pt x="4289" y="19136"/>
                    </a:lnTo>
                    <a:lnTo>
                      <a:pt x="0" y="14846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68"/>
                    </a:lnTo>
                    <a:lnTo>
                      <a:pt x="19136" y="14846"/>
                    </a:lnTo>
                    <a:lnTo>
                      <a:pt x="14861" y="19136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3874188" y="1199828"/>
                <a:ext cx="1022350" cy="1987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198755">
                    <a:moveTo>
                      <a:pt x="955955" y="0"/>
                    </a:moveTo>
                    <a:lnTo>
                      <a:pt x="66308" y="0"/>
                    </a:lnTo>
                    <a:lnTo>
                      <a:pt x="40455" y="4206"/>
                    </a:lnTo>
                    <a:lnTo>
                      <a:pt x="19383" y="15692"/>
                    </a:lnTo>
                    <a:lnTo>
                      <a:pt x="5196" y="32761"/>
                    </a:lnTo>
                    <a:lnTo>
                      <a:pt x="0" y="53712"/>
                    </a:lnTo>
                    <a:lnTo>
                      <a:pt x="0" y="144633"/>
                    </a:lnTo>
                    <a:lnTo>
                      <a:pt x="5196" y="165585"/>
                    </a:lnTo>
                    <a:lnTo>
                      <a:pt x="19383" y="182653"/>
                    </a:lnTo>
                    <a:lnTo>
                      <a:pt x="40455" y="194140"/>
                    </a:lnTo>
                    <a:lnTo>
                      <a:pt x="66308" y="198346"/>
                    </a:lnTo>
                    <a:lnTo>
                      <a:pt x="955955" y="198346"/>
                    </a:lnTo>
                    <a:lnTo>
                      <a:pt x="981845" y="194140"/>
                    </a:lnTo>
                    <a:lnTo>
                      <a:pt x="1002941" y="182653"/>
                    </a:lnTo>
                    <a:lnTo>
                      <a:pt x="1017139" y="165585"/>
                    </a:lnTo>
                    <a:lnTo>
                      <a:pt x="1022339" y="144633"/>
                    </a:lnTo>
                    <a:lnTo>
                      <a:pt x="1022339" y="53712"/>
                    </a:lnTo>
                    <a:lnTo>
                      <a:pt x="1017139" y="32761"/>
                    </a:lnTo>
                    <a:lnTo>
                      <a:pt x="1002941" y="15692"/>
                    </a:lnTo>
                    <a:lnTo>
                      <a:pt x="981845" y="4206"/>
                    </a:lnTo>
                    <a:lnTo>
                      <a:pt x="955955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3874188" y="1425632"/>
                <a:ext cx="1022350" cy="1987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198755">
                    <a:moveTo>
                      <a:pt x="955955" y="0"/>
                    </a:moveTo>
                    <a:lnTo>
                      <a:pt x="66308" y="0"/>
                    </a:lnTo>
                    <a:lnTo>
                      <a:pt x="40455" y="4206"/>
                    </a:lnTo>
                    <a:lnTo>
                      <a:pt x="19383" y="15692"/>
                    </a:lnTo>
                    <a:lnTo>
                      <a:pt x="5196" y="32761"/>
                    </a:lnTo>
                    <a:lnTo>
                      <a:pt x="0" y="53712"/>
                    </a:lnTo>
                    <a:lnTo>
                      <a:pt x="0" y="144633"/>
                    </a:lnTo>
                    <a:lnTo>
                      <a:pt x="5196" y="165585"/>
                    </a:lnTo>
                    <a:lnTo>
                      <a:pt x="19383" y="182653"/>
                    </a:lnTo>
                    <a:lnTo>
                      <a:pt x="40455" y="194140"/>
                    </a:lnTo>
                    <a:lnTo>
                      <a:pt x="66308" y="198346"/>
                    </a:lnTo>
                    <a:lnTo>
                      <a:pt x="955955" y="198346"/>
                    </a:lnTo>
                    <a:lnTo>
                      <a:pt x="981845" y="194140"/>
                    </a:lnTo>
                    <a:lnTo>
                      <a:pt x="1002941" y="182653"/>
                    </a:lnTo>
                    <a:lnTo>
                      <a:pt x="1017139" y="165585"/>
                    </a:lnTo>
                    <a:lnTo>
                      <a:pt x="1022339" y="144633"/>
                    </a:lnTo>
                    <a:lnTo>
                      <a:pt x="1022339" y="53712"/>
                    </a:lnTo>
                    <a:lnTo>
                      <a:pt x="1017139" y="32761"/>
                    </a:lnTo>
                    <a:lnTo>
                      <a:pt x="1002941" y="15692"/>
                    </a:lnTo>
                    <a:lnTo>
                      <a:pt x="981845" y="4206"/>
                    </a:lnTo>
                    <a:lnTo>
                      <a:pt x="955955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3874188" y="1654159"/>
                <a:ext cx="1022350" cy="1987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198755">
                    <a:moveTo>
                      <a:pt x="955955" y="0"/>
                    </a:moveTo>
                    <a:lnTo>
                      <a:pt x="66308" y="0"/>
                    </a:lnTo>
                    <a:lnTo>
                      <a:pt x="40455" y="4206"/>
                    </a:lnTo>
                    <a:lnTo>
                      <a:pt x="19383" y="15692"/>
                    </a:lnTo>
                    <a:lnTo>
                      <a:pt x="5196" y="32761"/>
                    </a:lnTo>
                    <a:lnTo>
                      <a:pt x="0" y="53712"/>
                    </a:lnTo>
                    <a:lnTo>
                      <a:pt x="0" y="144633"/>
                    </a:lnTo>
                    <a:lnTo>
                      <a:pt x="5196" y="165585"/>
                    </a:lnTo>
                    <a:lnTo>
                      <a:pt x="19383" y="182653"/>
                    </a:lnTo>
                    <a:lnTo>
                      <a:pt x="40455" y="194140"/>
                    </a:lnTo>
                    <a:lnTo>
                      <a:pt x="66308" y="198346"/>
                    </a:lnTo>
                    <a:lnTo>
                      <a:pt x="955955" y="198346"/>
                    </a:lnTo>
                    <a:lnTo>
                      <a:pt x="981845" y="194140"/>
                    </a:lnTo>
                    <a:lnTo>
                      <a:pt x="1002941" y="182653"/>
                    </a:lnTo>
                    <a:lnTo>
                      <a:pt x="1017139" y="165585"/>
                    </a:lnTo>
                    <a:lnTo>
                      <a:pt x="1022339" y="144633"/>
                    </a:lnTo>
                    <a:lnTo>
                      <a:pt x="1022339" y="53712"/>
                    </a:lnTo>
                    <a:lnTo>
                      <a:pt x="1017139" y="32761"/>
                    </a:lnTo>
                    <a:lnTo>
                      <a:pt x="1002941" y="15692"/>
                    </a:lnTo>
                    <a:lnTo>
                      <a:pt x="981845" y="4206"/>
                    </a:lnTo>
                    <a:lnTo>
                      <a:pt x="955955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40" name="object 40"/>
            <p:cNvSpPr txBox="1"/>
            <p:nvPr/>
          </p:nvSpPr>
          <p:spPr>
            <a:xfrm>
              <a:off x="8758042" y="2992600"/>
              <a:ext cx="1030713" cy="258794"/>
            </a:xfrm>
            <a:prstGeom prst="rect">
              <a:avLst/>
            </a:prstGeom>
          </p:spPr>
          <p:txBody>
            <a:bodyPr vert="horz" wrap="square" lIns="0" tIns="30866" rIns="0" bIns="0" rtlCol="0">
              <a:spAutoFit/>
            </a:bodyPr>
            <a:lstStyle/>
            <a:p>
              <a:pPr marL="26841">
                <a:spcBef>
                  <a:spcPts val="241"/>
                </a:spcBef>
              </a:pPr>
              <a:r>
                <a:rPr sz="1479" spc="-21" dirty="0">
                  <a:cs typeface="Arial"/>
                </a:rPr>
                <a:t>Regression</a:t>
              </a:r>
              <a:endParaRPr sz="1479">
                <a:cs typeface="Arial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8679530" y="3468873"/>
              <a:ext cx="1190420" cy="258794"/>
            </a:xfrm>
            <a:prstGeom prst="rect">
              <a:avLst/>
            </a:prstGeom>
          </p:spPr>
          <p:txBody>
            <a:bodyPr vert="horz" wrap="square" lIns="0" tIns="30866" rIns="0" bIns="0" rtlCol="0">
              <a:spAutoFit/>
            </a:bodyPr>
            <a:lstStyle/>
            <a:p>
              <a:pPr marL="26841">
                <a:spcBef>
                  <a:spcPts val="241"/>
                </a:spcBef>
              </a:pPr>
              <a:r>
                <a:rPr sz="1479" spc="-21" dirty="0">
                  <a:cs typeface="Arial"/>
                </a:rPr>
                <a:t>Classification</a:t>
              </a:r>
              <a:endParaRPr sz="1479">
                <a:cs typeface="Arial"/>
              </a:endParaRPr>
            </a:p>
          </p:txBody>
        </p:sp>
        <p:grpSp>
          <p:nvGrpSpPr>
            <p:cNvPr id="42" name="object 42"/>
            <p:cNvGrpSpPr/>
            <p:nvPr/>
          </p:nvGrpSpPr>
          <p:grpSpPr>
            <a:xfrm>
              <a:off x="8181695" y="4056781"/>
              <a:ext cx="2179529" cy="1799722"/>
              <a:chOff x="3869743" y="1730926"/>
              <a:chExt cx="1031240" cy="851535"/>
            </a:xfrm>
          </p:grpSpPr>
          <p:sp>
            <p:nvSpPr>
              <p:cNvPr id="43" name="object 43"/>
              <p:cNvSpPr/>
              <p:nvPr/>
            </p:nvSpPr>
            <p:spPr>
              <a:xfrm>
                <a:off x="4248946" y="1749765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9136" y="9507"/>
                    </a:moveTo>
                    <a:lnTo>
                      <a:pt x="19136" y="14801"/>
                    </a:lnTo>
                    <a:lnTo>
                      <a:pt x="14861" y="19075"/>
                    </a:lnTo>
                    <a:lnTo>
                      <a:pt x="9568" y="19075"/>
                    </a:lnTo>
                    <a:lnTo>
                      <a:pt x="4289" y="19075"/>
                    </a:lnTo>
                    <a:lnTo>
                      <a:pt x="0" y="14801"/>
                    </a:lnTo>
                    <a:lnTo>
                      <a:pt x="0" y="9507"/>
                    </a:lnTo>
                    <a:lnTo>
                      <a:pt x="0" y="4289"/>
                    </a:lnTo>
                    <a:lnTo>
                      <a:pt x="4289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89"/>
                    </a:lnTo>
                    <a:lnTo>
                      <a:pt x="19136" y="9507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4248946" y="1749765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4861" y="19075"/>
                    </a:moveTo>
                    <a:lnTo>
                      <a:pt x="4289" y="19075"/>
                    </a:lnTo>
                    <a:lnTo>
                      <a:pt x="0" y="14801"/>
                    </a:lnTo>
                    <a:lnTo>
                      <a:pt x="0" y="4289"/>
                    </a:lnTo>
                    <a:lnTo>
                      <a:pt x="4289" y="0"/>
                    </a:lnTo>
                    <a:lnTo>
                      <a:pt x="14861" y="0"/>
                    </a:lnTo>
                    <a:lnTo>
                      <a:pt x="19136" y="4289"/>
                    </a:lnTo>
                    <a:lnTo>
                      <a:pt x="19136" y="9507"/>
                    </a:lnTo>
                    <a:lnTo>
                      <a:pt x="19136" y="14801"/>
                    </a:lnTo>
                    <a:lnTo>
                      <a:pt x="14861" y="19075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4248353" y="1750602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9136" y="9507"/>
                    </a:moveTo>
                    <a:lnTo>
                      <a:pt x="19136" y="14801"/>
                    </a:lnTo>
                    <a:lnTo>
                      <a:pt x="14861" y="19075"/>
                    </a:lnTo>
                    <a:lnTo>
                      <a:pt x="9568" y="19075"/>
                    </a:lnTo>
                    <a:lnTo>
                      <a:pt x="4274" y="19075"/>
                    </a:lnTo>
                    <a:lnTo>
                      <a:pt x="0" y="14801"/>
                    </a:lnTo>
                    <a:lnTo>
                      <a:pt x="0" y="9507"/>
                    </a:lnTo>
                    <a:lnTo>
                      <a:pt x="0" y="4274"/>
                    </a:lnTo>
                    <a:lnTo>
                      <a:pt x="4274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07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4248353" y="1750602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4861" y="19075"/>
                    </a:moveTo>
                    <a:lnTo>
                      <a:pt x="4274" y="19075"/>
                    </a:lnTo>
                    <a:lnTo>
                      <a:pt x="0" y="14801"/>
                    </a:lnTo>
                    <a:lnTo>
                      <a:pt x="0" y="4274"/>
                    </a:lnTo>
                    <a:lnTo>
                      <a:pt x="4274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07"/>
                    </a:lnTo>
                    <a:lnTo>
                      <a:pt x="19136" y="14801"/>
                    </a:lnTo>
                    <a:lnTo>
                      <a:pt x="14861" y="19075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4378247" y="1749659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9136" y="9553"/>
                    </a:moveTo>
                    <a:lnTo>
                      <a:pt x="19136" y="14846"/>
                    </a:lnTo>
                    <a:lnTo>
                      <a:pt x="14861" y="19121"/>
                    </a:lnTo>
                    <a:lnTo>
                      <a:pt x="9568" y="19121"/>
                    </a:lnTo>
                    <a:lnTo>
                      <a:pt x="4289" y="19121"/>
                    </a:lnTo>
                    <a:lnTo>
                      <a:pt x="0" y="14846"/>
                    </a:lnTo>
                    <a:lnTo>
                      <a:pt x="0" y="9553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53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4378247" y="1749659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4861" y="19121"/>
                    </a:moveTo>
                    <a:lnTo>
                      <a:pt x="4289" y="19121"/>
                    </a:lnTo>
                    <a:lnTo>
                      <a:pt x="0" y="14846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53"/>
                    </a:lnTo>
                    <a:lnTo>
                      <a:pt x="19136" y="14846"/>
                    </a:lnTo>
                    <a:lnTo>
                      <a:pt x="14861" y="19121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4515153" y="1749659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9136" y="9553"/>
                    </a:moveTo>
                    <a:lnTo>
                      <a:pt x="19136" y="14846"/>
                    </a:lnTo>
                    <a:lnTo>
                      <a:pt x="14861" y="19121"/>
                    </a:lnTo>
                    <a:lnTo>
                      <a:pt x="9568" y="19121"/>
                    </a:lnTo>
                    <a:lnTo>
                      <a:pt x="4289" y="19121"/>
                    </a:lnTo>
                    <a:lnTo>
                      <a:pt x="0" y="14846"/>
                    </a:lnTo>
                    <a:lnTo>
                      <a:pt x="0" y="9553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53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4515153" y="1749659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4861" y="19121"/>
                    </a:moveTo>
                    <a:lnTo>
                      <a:pt x="4289" y="19121"/>
                    </a:lnTo>
                    <a:lnTo>
                      <a:pt x="0" y="14846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53"/>
                    </a:lnTo>
                    <a:lnTo>
                      <a:pt x="19136" y="14846"/>
                    </a:lnTo>
                    <a:lnTo>
                      <a:pt x="14861" y="19121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3874188" y="1925127"/>
                <a:ext cx="1022350" cy="1987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198755">
                    <a:moveTo>
                      <a:pt x="955955" y="0"/>
                    </a:moveTo>
                    <a:lnTo>
                      <a:pt x="66308" y="0"/>
                    </a:lnTo>
                    <a:lnTo>
                      <a:pt x="40455" y="4206"/>
                    </a:lnTo>
                    <a:lnTo>
                      <a:pt x="19383" y="15692"/>
                    </a:lnTo>
                    <a:lnTo>
                      <a:pt x="5196" y="32761"/>
                    </a:lnTo>
                    <a:lnTo>
                      <a:pt x="0" y="53712"/>
                    </a:lnTo>
                    <a:lnTo>
                      <a:pt x="0" y="144633"/>
                    </a:lnTo>
                    <a:lnTo>
                      <a:pt x="5196" y="165585"/>
                    </a:lnTo>
                    <a:lnTo>
                      <a:pt x="19383" y="182653"/>
                    </a:lnTo>
                    <a:lnTo>
                      <a:pt x="40455" y="194140"/>
                    </a:lnTo>
                    <a:lnTo>
                      <a:pt x="66308" y="198346"/>
                    </a:lnTo>
                    <a:lnTo>
                      <a:pt x="955955" y="198346"/>
                    </a:lnTo>
                    <a:lnTo>
                      <a:pt x="981845" y="194140"/>
                    </a:lnTo>
                    <a:lnTo>
                      <a:pt x="1002941" y="182653"/>
                    </a:lnTo>
                    <a:lnTo>
                      <a:pt x="1017139" y="165585"/>
                    </a:lnTo>
                    <a:lnTo>
                      <a:pt x="1022339" y="144633"/>
                    </a:lnTo>
                    <a:lnTo>
                      <a:pt x="1022339" y="53712"/>
                    </a:lnTo>
                    <a:lnTo>
                      <a:pt x="1017139" y="32761"/>
                    </a:lnTo>
                    <a:lnTo>
                      <a:pt x="1002941" y="15692"/>
                    </a:lnTo>
                    <a:lnTo>
                      <a:pt x="981845" y="4206"/>
                    </a:lnTo>
                    <a:lnTo>
                      <a:pt x="955955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3874188" y="2150870"/>
                <a:ext cx="1022350" cy="1987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198755">
                    <a:moveTo>
                      <a:pt x="955955" y="0"/>
                    </a:moveTo>
                    <a:lnTo>
                      <a:pt x="66308" y="0"/>
                    </a:lnTo>
                    <a:lnTo>
                      <a:pt x="40455" y="4214"/>
                    </a:lnTo>
                    <a:lnTo>
                      <a:pt x="19383" y="15715"/>
                    </a:lnTo>
                    <a:lnTo>
                      <a:pt x="5196" y="32786"/>
                    </a:lnTo>
                    <a:lnTo>
                      <a:pt x="0" y="53712"/>
                    </a:lnTo>
                    <a:lnTo>
                      <a:pt x="0" y="144679"/>
                    </a:lnTo>
                    <a:lnTo>
                      <a:pt x="5196" y="165607"/>
                    </a:lnTo>
                    <a:lnTo>
                      <a:pt x="19383" y="182684"/>
                    </a:lnTo>
                    <a:lnTo>
                      <a:pt x="40455" y="194190"/>
                    </a:lnTo>
                    <a:lnTo>
                      <a:pt x="66308" y="198407"/>
                    </a:lnTo>
                    <a:lnTo>
                      <a:pt x="955955" y="198407"/>
                    </a:lnTo>
                    <a:lnTo>
                      <a:pt x="981845" y="194190"/>
                    </a:lnTo>
                    <a:lnTo>
                      <a:pt x="1002941" y="182684"/>
                    </a:lnTo>
                    <a:lnTo>
                      <a:pt x="1017139" y="165607"/>
                    </a:lnTo>
                    <a:lnTo>
                      <a:pt x="1022339" y="144679"/>
                    </a:lnTo>
                    <a:lnTo>
                      <a:pt x="1022339" y="53712"/>
                    </a:lnTo>
                    <a:lnTo>
                      <a:pt x="1017139" y="32786"/>
                    </a:lnTo>
                    <a:lnTo>
                      <a:pt x="1002941" y="15715"/>
                    </a:lnTo>
                    <a:lnTo>
                      <a:pt x="981845" y="4214"/>
                    </a:lnTo>
                    <a:lnTo>
                      <a:pt x="955955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3874188" y="2379458"/>
                <a:ext cx="1022350" cy="198755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198755">
                    <a:moveTo>
                      <a:pt x="955955" y="0"/>
                    </a:moveTo>
                    <a:lnTo>
                      <a:pt x="66308" y="0"/>
                    </a:lnTo>
                    <a:lnTo>
                      <a:pt x="40455" y="4206"/>
                    </a:lnTo>
                    <a:lnTo>
                      <a:pt x="19383" y="15692"/>
                    </a:lnTo>
                    <a:lnTo>
                      <a:pt x="5196" y="32761"/>
                    </a:lnTo>
                    <a:lnTo>
                      <a:pt x="0" y="53712"/>
                    </a:lnTo>
                    <a:lnTo>
                      <a:pt x="0" y="144633"/>
                    </a:lnTo>
                    <a:lnTo>
                      <a:pt x="5196" y="165585"/>
                    </a:lnTo>
                    <a:lnTo>
                      <a:pt x="19383" y="182653"/>
                    </a:lnTo>
                    <a:lnTo>
                      <a:pt x="40455" y="194140"/>
                    </a:lnTo>
                    <a:lnTo>
                      <a:pt x="66308" y="198346"/>
                    </a:lnTo>
                    <a:lnTo>
                      <a:pt x="955955" y="198346"/>
                    </a:lnTo>
                    <a:lnTo>
                      <a:pt x="981845" y="194140"/>
                    </a:lnTo>
                    <a:lnTo>
                      <a:pt x="1002941" y="182653"/>
                    </a:lnTo>
                    <a:lnTo>
                      <a:pt x="1017139" y="165585"/>
                    </a:lnTo>
                    <a:lnTo>
                      <a:pt x="1022339" y="144633"/>
                    </a:lnTo>
                    <a:lnTo>
                      <a:pt x="1022339" y="53712"/>
                    </a:lnTo>
                    <a:lnTo>
                      <a:pt x="1017139" y="32761"/>
                    </a:lnTo>
                    <a:lnTo>
                      <a:pt x="1002941" y="15692"/>
                    </a:lnTo>
                    <a:lnTo>
                      <a:pt x="981845" y="4206"/>
                    </a:lnTo>
                    <a:lnTo>
                      <a:pt x="955955" y="0"/>
                    </a:lnTo>
                    <a:close/>
                  </a:path>
                </a:pathLst>
              </a:custGeom>
              <a:ln w="8625">
                <a:solidFill>
                  <a:srgbClr val="000016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</p:grpSp>
        <p:sp>
          <p:nvSpPr>
            <p:cNvPr id="54" name="object 54"/>
            <p:cNvSpPr txBox="1"/>
            <p:nvPr/>
          </p:nvSpPr>
          <p:spPr>
            <a:xfrm>
              <a:off x="8693425" y="4525475"/>
              <a:ext cx="1159552" cy="258794"/>
            </a:xfrm>
            <a:prstGeom prst="rect">
              <a:avLst/>
            </a:prstGeom>
          </p:spPr>
          <p:txBody>
            <a:bodyPr vert="horz" wrap="square" lIns="0" tIns="30866" rIns="0" bIns="0" rtlCol="0">
              <a:spAutoFit/>
            </a:bodyPr>
            <a:lstStyle/>
            <a:p>
              <a:pPr marL="26841">
                <a:spcBef>
                  <a:spcPts val="241"/>
                </a:spcBef>
              </a:pPr>
              <a:r>
                <a:rPr sz="1479" dirty="0">
                  <a:cs typeface="Arial"/>
                </a:rPr>
                <a:t>Single-</a:t>
              </a:r>
              <a:r>
                <a:rPr sz="1479" spc="-21" dirty="0">
                  <a:cs typeface="Arial"/>
                </a:rPr>
                <a:t>Agent</a:t>
              </a:r>
              <a:endParaRPr sz="1479">
                <a:cs typeface="Arial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8759784" y="5001746"/>
              <a:ext cx="1029371" cy="258794"/>
            </a:xfrm>
            <a:prstGeom prst="rect">
              <a:avLst/>
            </a:prstGeom>
          </p:spPr>
          <p:txBody>
            <a:bodyPr vert="horz" wrap="square" lIns="0" tIns="30866" rIns="0" bIns="0" rtlCol="0">
              <a:spAutoFit/>
            </a:bodyPr>
            <a:lstStyle/>
            <a:p>
              <a:pPr marL="26841">
                <a:spcBef>
                  <a:spcPts val="241"/>
                </a:spcBef>
              </a:pPr>
              <a:r>
                <a:rPr sz="1479" dirty="0">
                  <a:cs typeface="Arial"/>
                </a:rPr>
                <a:t>Multi-</a:t>
              </a:r>
              <a:r>
                <a:rPr sz="1479" spc="-21" dirty="0">
                  <a:cs typeface="Arial"/>
                </a:rPr>
                <a:t>Agent</a:t>
              </a:r>
              <a:endParaRPr sz="1479">
                <a:cs typeface="Arial"/>
              </a:endParaRPr>
            </a:p>
          </p:txBody>
        </p:sp>
        <p:grpSp>
          <p:nvGrpSpPr>
            <p:cNvPr id="56" name="object 56"/>
            <p:cNvGrpSpPr/>
            <p:nvPr/>
          </p:nvGrpSpPr>
          <p:grpSpPr>
            <a:xfrm>
              <a:off x="3964337" y="1634873"/>
              <a:ext cx="5662212" cy="4077222"/>
              <a:chOff x="1874307" y="585005"/>
              <a:chExt cx="2679065" cy="1929130"/>
            </a:xfrm>
          </p:grpSpPr>
          <p:sp>
            <p:nvSpPr>
              <p:cNvPr id="57" name="object 57"/>
              <p:cNvSpPr/>
              <p:nvPr/>
            </p:nvSpPr>
            <p:spPr>
              <a:xfrm>
                <a:off x="4248946" y="2475003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9136" y="9568"/>
                    </a:moveTo>
                    <a:lnTo>
                      <a:pt x="19136" y="14861"/>
                    </a:lnTo>
                    <a:lnTo>
                      <a:pt x="14861" y="19136"/>
                    </a:lnTo>
                    <a:lnTo>
                      <a:pt x="9568" y="19136"/>
                    </a:lnTo>
                    <a:lnTo>
                      <a:pt x="4289" y="19136"/>
                    </a:lnTo>
                    <a:lnTo>
                      <a:pt x="0" y="14861"/>
                    </a:lnTo>
                    <a:lnTo>
                      <a:pt x="0" y="9568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68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4248946" y="2475003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4861" y="19136"/>
                    </a:moveTo>
                    <a:lnTo>
                      <a:pt x="4289" y="19136"/>
                    </a:lnTo>
                    <a:lnTo>
                      <a:pt x="0" y="14861"/>
                    </a:lnTo>
                    <a:lnTo>
                      <a:pt x="0" y="4274"/>
                    </a:lnTo>
                    <a:lnTo>
                      <a:pt x="4289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68"/>
                    </a:lnTo>
                    <a:lnTo>
                      <a:pt x="19136" y="14861"/>
                    </a:lnTo>
                    <a:lnTo>
                      <a:pt x="14861" y="19136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4248353" y="2475840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9136" y="9568"/>
                    </a:moveTo>
                    <a:lnTo>
                      <a:pt x="19136" y="14846"/>
                    </a:lnTo>
                    <a:lnTo>
                      <a:pt x="14861" y="19136"/>
                    </a:lnTo>
                    <a:lnTo>
                      <a:pt x="9568" y="19136"/>
                    </a:lnTo>
                    <a:lnTo>
                      <a:pt x="4274" y="19136"/>
                    </a:lnTo>
                    <a:lnTo>
                      <a:pt x="0" y="14846"/>
                    </a:lnTo>
                    <a:lnTo>
                      <a:pt x="0" y="9568"/>
                    </a:lnTo>
                    <a:lnTo>
                      <a:pt x="0" y="4274"/>
                    </a:lnTo>
                    <a:lnTo>
                      <a:pt x="4274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68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4248353" y="2475840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4861" y="19136"/>
                    </a:moveTo>
                    <a:lnTo>
                      <a:pt x="4274" y="19136"/>
                    </a:lnTo>
                    <a:lnTo>
                      <a:pt x="0" y="14846"/>
                    </a:lnTo>
                    <a:lnTo>
                      <a:pt x="0" y="4274"/>
                    </a:lnTo>
                    <a:lnTo>
                      <a:pt x="4274" y="0"/>
                    </a:lnTo>
                    <a:lnTo>
                      <a:pt x="14861" y="0"/>
                    </a:lnTo>
                    <a:lnTo>
                      <a:pt x="19136" y="4274"/>
                    </a:lnTo>
                    <a:lnTo>
                      <a:pt x="19136" y="9568"/>
                    </a:lnTo>
                    <a:lnTo>
                      <a:pt x="19136" y="14846"/>
                    </a:lnTo>
                    <a:lnTo>
                      <a:pt x="14861" y="19136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4378247" y="2474942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9136" y="9568"/>
                    </a:moveTo>
                    <a:lnTo>
                      <a:pt x="19136" y="14801"/>
                    </a:lnTo>
                    <a:lnTo>
                      <a:pt x="14861" y="19136"/>
                    </a:lnTo>
                    <a:lnTo>
                      <a:pt x="9568" y="19136"/>
                    </a:lnTo>
                    <a:lnTo>
                      <a:pt x="4289" y="19136"/>
                    </a:lnTo>
                    <a:lnTo>
                      <a:pt x="0" y="14801"/>
                    </a:lnTo>
                    <a:lnTo>
                      <a:pt x="0" y="9568"/>
                    </a:lnTo>
                    <a:lnTo>
                      <a:pt x="0" y="4289"/>
                    </a:lnTo>
                    <a:lnTo>
                      <a:pt x="4289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89"/>
                    </a:lnTo>
                    <a:lnTo>
                      <a:pt x="19136" y="9568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4378247" y="2474942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4861" y="19136"/>
                    </a:moveTo>
                    <a:lnTo>
                      <a:pt x="4289" y="19136"/>
                    </a:lnTo>
                    <a:lnTo>
                      <a:pt x="0" y="14801"/>
                    </a:lnTo>
                    <a:lnTo>
                      <a:pt x="0" y="4289"/>
                    </a:lnTo>
                    <a:lnTo>
                      <a:pt x="4289" y="0"/>
                    </a:lnTo>
                    <a:lnTo>
                      <a:pt x="14861" y="0"/>
                    </a:lnTo>
                    <a:lnTo>
                      <a:pt x="19136" y="4289"/>
                    </a:lnTo>
                    <a:lnTo>
                      <a:pt x="19136" y="9568"/>
                    </a:lnTo>
                    <a:lnTo>
                      <a:pt x="19136" y="14801"/>
                    </a:lnTo>
                    <a:lnTo>
                      <a:pt x="14861" y="19136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4515153" y="2474942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9136" y="9568"/>
                    </a:moveTo>
                    <a:lnTo>
                      <a:pt x="19136" y="14801"/>
                    </a:lnTo>
                    <a:lnTo>
                      <a:pt x="14861" y="19136"/>
                    </a:lnTo>
                    <a:lnTo>
                      <a:pt x="9568" y="19136"/>
                    </a:lnTo>
                    <a:lnTo>
                      <a:pt x="4289" y="19136"/>
                    </a:lnTo>
                    <a:lnTo>
                      <a:pt x="0" y="14801"/>
                    </a:lnTo>
                    <a:lnTo>
                      <a:pt x="0" y="9568"/>
                    </a:lnTo>
                    <a:lnTo>
                      <a:pt x="0" y="4289"/>
                    </a:lnTo>
                    <a:lnTo>
                      <a:pt x="4289" y="0"/>
                    </a:lnTo>
                    <a:lnTo>
                      <a:pt x="9568" y="0"/>
                    </a:lnTo>
                    <a:lnTo>
                      <a:pt x="14861" y="0"/>
                    </a:lnTo>
                    <a:lnTo>
                      <a:pt x="19136" y="4289"/>
                    </a:lnTo>
                    <a:lnTo>
                      <a:pt x="19136" y="9568"/>
                    </a:lnTo>
                    <a:close/>
                  </a:path>
                </a:pathLst>
              </a:custGeom>
              <a:ln w="3729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4515153" y="2474942"/>
                <a:ext cx="1968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9685" h="19685">
                    <a:moveTo>
                      <a:pt x="14861" y="19136"/>
                    </a:moveTo>
                    <a:lnTo>
                      <a:pt x="4289" y="19136"/>
                    </a:lnTo>
                    <a:lnTo>
                      <a:pt x="0" y="14801"/>
                    </a:lnTo>
                    <a:lnTo>
                      <a:pt x="0" y="4289"/>
                    </a:lnTo>
                    <a:lnTo>
                      <a:pt x="4289" y="0"/>
                    </a:lnTo>
                    <a:lnTo>
                      <a:pt x="14861" y="0"/>
                    </a:lnTo>
                    <a:lnTo>
                      <a:pt x="19136" y="4289"/>
                    </a:lnTo>
                    <a:lnTo>
                      <a:pt x="19136" y="9568"/>
                    </a:lnTo>
                    <a:lnTo>
                      <a:pt x="19136" y="14801"/>
                    </a:lnTo>
                    <a:lnTo>
                      <a:pt x="14861" y="19136"/>
                    </a:lnTo>
                    <a:close/>
                  </a:path>
                </a:pathLst>
              </a:custGeom>
              <a:solidFill>
                <a:srgbClr val="000000">
                  <a:alpha val="98999"/>
                </a:srgbClr>
              </a:solidFill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pic>
            <p:nvPicPr>
              <p:cNvPr id="65" name="object 65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74554" y="585005"/>
                <a:ext cx="273417" cy="178996"/>
              </a:xfrm>
              <a:prstGeom prst="rect">
                <a:avLst/>
              </a:prstGeom>
            </p:spPr>
          </p:pic>
          <p:pic>
            <p:nvPicPr>
              <p:cNvPr id="66" name="object 66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568910" y="851303"/>
                <a:ext cx="273356" cy="178980"/>
              </a:xfrm>
              <a:prstGeom prst="rect">
                <a:avLst/>
              </a:prstGeom>
            </p:spPr>
          </p:pic>
          <p:pic>
            <p:nvPicPr>
              <p:cNvPr id="67" name="object 67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571648" y="1309111"/>
                <a:ext cx="279053" cy="445277"/>
              </a:xfrm>
              <a:prstGeom prst="rect">
                <a:avLst/>
              </a:prstGeom>
            </p:spPr>
          </p:pic>
          <p:pic>
            <p:nvPicPr>
              <p:cNvPr id="68" name="object 6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571648" y="2037441"/>
                <a:ext cx="279046" cy="445339"/>
              </a:xfrm>
              <a:prstGeom prst="rect">
                <a:avLst/>
              </a:prstGeom>
            </p:spPr>
          </p:pic>
          <p:sp>
            <p:nvSpPr>
              <p:cNvPr id="69" name="object 69"/>
              <p:cNvSpPr/>
              <p:nvPr/>
            </p:nvSpPr>
            <p:spPr>
              <a:xfrm>
                <a:off x="1892957" y="1525102"/>
                <a:ext cx="508000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508000" h="1269">
                    <a:moveTo>
                      <a:pt x="0" y="1125"/>
                    </a:moveTo>
                    <a:lnTo>
                      <a:pt x="507754" y="0"/>
                    </a:lnTo>
                  </a:path>
                </a:pathLst>
              </a:custGeom>
              <a:ln w="37299">
                <a:solidFill>
                  <a:srgbClr val="001F5B"/>
                </a:solidFill>
              </a:ln>
            </p:spPr>
            <p:txBody>
              <a:bodyPr wrap="square" lIns="0" tIns="0" rIns="0" bIns="0" rtlCol="0"/>
              <a:lstStyle/>
              <a:p>
                <a:endParaRPr sz="3804"/>
              </a:p>
            </p:txBody>
          </p:sp>
          <p:pic>
            <p:nvPicPr>
              <p:cNvPr id="70" name="object 7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47634" y="1440637"/>
                <a:ext cx="149137" cy="169109"/>
              </a:xfrm>
              <a:prstGeom prst="rect">
                <a:avLst/>
              </a:prstGeom>
            </p:spPr>
          </p:pic>
        </p:grpSp>
      </p:grpSp>
      <p:sp>
        <p:nvSpPr>
          <p:cNvPr id="71" name="object 71"/>
          <p:cNvSpPr txBox="1"/>
          <p:nvPr/>
        </p:nvSpPr>
        <p:spPr>
          <a:xfrm>
            <a:off x="852178" y="1471072"/>
            <a:ext cx="6482703" cy="702087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marL="26841">
              <a:spcBef>
                <a:spcPts val="201"/>
              </a:spcBef>
            </a:pPr>
            <a:r>
              <a:rPr lang="en-US" sz="2114" spc="-42" dirty="0">
                <a:cs typeface="Tahoma"/>
              </a:rPr>
              <a:t>Machine learning is studied in AI to learn from examples.</a:t>
            </a:r>
          </a:p>
          <a:p>
            <a:pPr marL="26841">
              <a:spcBef>
                <a:spcPts val="201"/>
              </a:spcBef>
            </a:pPr>
            <a:r>
              <a:rPr lang="en-US" sz="2114" spc="-42" dirty="0">
                <a:cs typeface="Tahoma"/>
              </a:rPr>
              <a:t>RL is a 3</a:t>
            </a:r>
            <a:r>
              <a:rPr lang="en-US" sz="2114" spc="-42" baseline="30000" dirty="0">
                <a:cs typeface="Tahoma"/>
              </a:rPr>
              <a:t>rd</a:t>
            </a:r>
            <a:r>
              <a:rPr lang="en-US" sz="2114" spc="-42" dirty="0">
                <a:cs typeface="Tahoma"/>
              </a:rPr>
              <a:t> type</a:t>
            </a:r>
            <a:r>
              <a:rPr sz="2114" spc="-42" dirty="0">
                <a:cs typeface="Tahoma"/>
              </a:rPr>
              <a:t> </a:t>
            </a:r>
            <a:r>
              <a:rPr sz="2114" dirty="0">
                <a:cs typeface="Tahoma"/>
              </a:rPr>
              <a:t>of</a:t>
            </a:r>
            <a:r>
              <a:rPr sz="2114" spc="-42" dirty="0">
                <a:cs typeface="Tahoma"/>
              </a:rPr>
              <a:t> </a:t>
            </a:r>
            <a:r>
              <a:rPr sz="2114" spc="-74" dirty="0">
                <a:cs typeface="Tahoma"/>
              </a:rPr>
              <a:t>machine</a:t>
            </a:r>
            <a:r>
              <a:rPr sz="2114" spc="-53" dirty="0">
                <a:cs typeface="Tahoma"/>
              </a:rPr>
              <a:t> learning</a:t>
            </a:r>
            <a:endParaRPr sz="2114" dirty="0">
              <a:cs typeface="Tahoma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5316</TotalTime>
  <Words>3064</Words>
  <Application>Microsoft Office PowerPoint</Application>
  <PresentationFormat>Widescreen</PresentationFormat>
  <Paragraphs>456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Arial</vt:lpstr>
      <vt:lpstr>Calibri</vt:lpstr>
      <vt:lpstr>Cambria Math</vt:lpstr>
      <vt:lpstr>Palatino Linotype</vt:lpstr>
      <vt:lpstr>Tahoma</vt:lpstr>
      <vt:lpstr>Office Theme</vt:lpstr>
      <vt:lpstr>Reinforcement Learning  Introduction Textbook Chapter 1</vt:lpstr>
      <vt:lpstr>How Do We Build Intelligent Systems?</vt:lpstr>
      <vt:lpstr>Topics of this Course</vt:lpstr>
      <vt:lpstr>Recommended Readings</vt:lpstr>
      <vt:lpstr>Table of Contents</vt:lpstr>
      <vt:lpstr>What is RL?</vt:lpstr>
      <vt:lpstr>The Basic Reinforcement Learning Structure</vt:lpstr>
      <vt:lpstr>Agent and Environment</vt:lpstr>
      <vt:lpstr>RL and Machine Learning</vt:lpstr>
      <vt:lpstr>Many Faces of Reinforcement Learning</vt:lpstr>
      <vt:lpstr>Contemporary application examples</vt:lpstr>
      <vt:lpstr>Elements of RL</vt:lpstr>
      <vt:lpstr>Elements of RL</vt:lpstr>
      <vt:lpstr>Elements of RL</vt:lpstr>
      <vt:lpstr>State</vt:lpstr>
      <vt:lpstr>Degree of Observability</vt:lpstr>
      <vt:lpstr>Reward</vt:lpstr>
      <vt:lpstr>Reward Characteristics</vt:lpstr>
      <vt:lpstr>Reward Examples</vt:lpstr>
      <vt:lpstr>Issues With the Reward Function</vt:lpstr>
      <vt:lpstr>Definition: Return</vt:lpstr>
      <vt:lpstr>Elements of RL</vt:lpstr>
      <vt:lpstr>Action</vt:lpstr>
      <vt:lpstr>Deterministic Policy</vt:lpstr>
      <vt:lpstr>Stochastic Policy</vt:lpstr>
      <vt:lpstr>Exploration vs. Exploitation</vt:lpstr>
      <vt:lpstr>A Small Example</vt:lpstr>
      <vt:lpstr>Maze Example</vt:lpstr>
      <vt:lpstr>Maze Example: RL-Solution as a Policy</vt:lpstr>
      <vt:lpstr>Maze Example: RL-Solution as a Value Function</vt:lpstr>
      <vt:lpstr>RL and Planning</vt:lpstr>
      <vt:lpstr>Model-based vs. Model-free RL</vt:lpstr>
      <vt:lpstr>Side Note: Optimal Control Theory</vt:lpstr>
      <vt:lpstr>Summary: What You Should Know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Hahsler, Michael</dc:creator>
  <cp:lastModifiedBy>Hahsler, Michael</cp:lastModifiedBy>
  <cp:revision>84</cp:revision>
  <dcterms:created xsi:type="dcterms:W3CDTF">2025-09-08T14:44:49Z</dcterms:created>
  <dcterms:modified xsi:type="dcterms:W3CDTF">2026-02-06T14:59:54Z</dcterms:modified>
</cp:coreProperties>
</file>