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3" r:id="rId3"/>
    <p:sldId id="478" r:id="rId4"/>
    <p:sldId id="423" r:id="rId5"/>
    <p:sldId id="396" r:id="rId6"/>
    <p:sldId id="410" r:id="rId7"/>
    <p:sldId id="411" r:id="rId8"/>
    <p:sldId id="392" r:id="rId9"/>
    <p:sldId id="397" r:id="rId10"/>
    <p:sldId id="399" r:id="rId11"/>
    <p:sldId id="400" r:id="rId12"/>
    <p:sldId id="395" r:id="rId13"/>
    <p:sldId id="401" r:id="rId14"/>
    <p:sldId id="402" r:id="rId15"/>
    <p:sldId id="403" r:id="rId16"/>
    <p:sldId id="406" r:id="rId17"/>
    <p:sldId id="404" r:id="rId18"/>
    <p:sldId id="405" r:id="rId19"/>
    <p:sldId id="413" r:id="rId20"/>
    <p:sldId id="398" r:id="rId21"/>
    <p:sldId id="408" r:id="rId22"/>
    <p:sldId id="416" r:id="rId23"/>
    <p:sldId id="417" r:id="rId24"/>
    <p:sldId id="419" r:id="rId25"/>
    <p:sldId id="418" r:id="rId26"/>
    <p:sldId id="409" r:id="rId27"/>
    <p:sldId id="421" r:id="rId28"/>
    <p:sldId id="4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  <p14:sldId id="423"/>
            <p14:sldId id="396"/>
            <p14:sldId id="410"/>
            <p14:sldId id="411"/>
            <p14:sldId id="392"/>
            <p14:sldId id="397"/>
            <p14:sldId id="399"/>
            <p14:sldId id="400"/>
            <p14:sldId id="395"/>
            <p14:sldId id="401"/>
            <p14:sldId id="402"/>
            <p14:sldId id="403"/>
            <p14:sldId id="406"/>
            <p14:sldId id="404"/>
            <p14:sldId id="405"/>
            <p14:sldId id="413"/>
            <p14:sldId id="398"/>
            <p14:sldId id="408"/>
            <p14:sldId id="416"/>
            <p14:sldId id="417"/>
            <p14:sldId id="419"/>
            <p14:sldId id="418"/>
            <p14:sldId id="409"/>
            <p14:sldId id="421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4" y="1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23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4617 416,'0'1'39,"-1"-1"0,0 0 1,0 1-1,1-1 0,-1 1 0,0-1 0,1 1 0,-1 0 1,1-1-1,-1 1 0,1 0 0,-1-1 0,1 1 1,-1 0-1,1 0 0,-1-1 0,1 1 0,0 0 0,0 0 1,-1 0-1,1-1 0,0 1 0,0 2 0,5 0 917,7-8-29,175-121 5882,63-49-3786,-130 75-2271,123-96 112,-242 196-862,475-383 546,-423 332-499,171-170 268,-181 173-41,-2-3 0,-2-1-1,33-61 1,84-177 604,-136 250-838,151-337 162,-105 225-123,-54 123-66,124-249 44,-131 270-59,35-59 13,-3-2 0,37-93 1,94-244 63,-92 229-57,0-7 174,109-236 507,-159 366-646,-2 0 1,-2-1 0,27-108-1,-37 51 278,-11 111-393,-1 0 1,1 0 0,-1 1-1,1-1 1,0 0 0,-1 0-1,1 1 1,0-1 0,-1 1-1,1-1 1,0 1 0,0-1 0,0 1-1,0-1 1,-1 1 0,1 0-1,0-1 1,0 1 0,0 0-1,0 0 1,0 0 0,0 0-1,0 0 1,0 0 0,0 0-1,0 0 1,-1 0 0,1 0 0,0 0-1,0 0 1,1 1 0,15-2-4185,4-7 1990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4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 6641,'-1'-1'50,"-1"0"-1,0 0 0,1 1 0,-1-1 0,1 1 0,-1 0 0,0-1 0,1 1 0,-1 0 1,0 0-1,0 0 0,1 0 0,-1 0 0,0 0 0,1 1 0,-1-1 0,-3 2 0,4-1 25,0 0 0,0 0 0,1 0-1,-1 0 1,0 0 0,0 1-1,1-1 1,-1 0 0,0 0 0,1 1-1,-1-1 1,1 1 0,0-1 0,-1 0-1,1 1 1,0-1 0,0 1-1,0-1 1,0 1 0,0-1 0,1 3-1,0 5 222,0 0 0,1 0-1,1 1 1,0-2 0,0 1 0,0 0-1,1-1 1,0 1 0,1-1 0,0 0-1,0 0 1,1-1 0,0 0 0,7 7-1,14 13 9,2-1 0,32 22 0,-47-37-212,29 22 56,65 49 430,140 138 0,-62-22-90,32 34-809,-148-158-926,-13-5 465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5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6209,'-15'5'688,"32"8"321,17 11 31,5 4 72,11 7 8,2 6 1,6 5-41,7 7-112,7 0-352,1-2-192,6 0-160,1 0-32,-9 2-136,-6 0-544,-24-2-2584,-9-3 1879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5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5729,'0'4'275,"1"0"0,-1 0-1,1 0 1,1 0 0,-1-1-1,0 1 1,1-1 0,0 1-1,-1-1 1,1 1 0,1-1-1,-1 0 1,0 0 0,1 0 0,3 3-1,7 6 1233,27 21-1,-38-32-1404,29 20 1067,0-1-1,63 29 1,74 19 279,-97-41-1056,105 54-1,-115-44-352,-1 3 0,99 87 0,-54-25-2974,-66-57 1596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6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7202,'17'18'3789,"33"22"-2457,-25-20-328,229 175 3849,-177-142-4088,120 61 0,21 3-222,-162-83-367,92 74-1,-144-104-179,189 159-197,-69-50-3201,-50-42 1784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6:18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2240,'-10'9'8266,"10"-8"-8107,2 28 73,-1-11 353,-2-17-566,1 0 0,0 0 0,0 1 0,0-1-1,0 0 1,0 1 0,0-1 0,1 0 0,-1 1-1,0-1 1,0 0 0,1 0 0,-1 0-1,1 1 1,0-1 0,-1 0 0,1 0 0,1 2-1,-1-3-14,0 1-1,-1-1 1,1 1-1,0-1 1,0 0-1,0 0 0,0 1 1,0-1-1,0 0 1,0 0-1,0 0 1,0 0-1,0 0 0,0 0 1,0 0-1,0 0 1,0-1-1,0 1 0,0 0 1,0-1-1,0 1 1,0 0-1,0-1 1,0 1-1,0-1 0,1 0 1,1-1 1,0 1 0,0-1 0,0 0 0,0 0 0,0 0 0,-1 0 0,1-1 0,0 1 0,-1-1 0,0 1 0,0-1 0,1 0 0,-2 0 0,1 0 0,0 0 0,-1 0 0,1 0 0,-1-1 0,2-5 0,-3 8 2,-1 1 0,1-1 0,0 1 0,0-1 0,-1 1 0,1-1-1,0 1 1,-1-1 0,1 1 0,0-1 0,-1 1 0,1-1 0,-1 1 0,1 0 0,-1-1 0,1 1 0,-1 0 0,1-1 0,-1 1 0,1 0 0,-1 0-1,0 0 1,1-1 0,-1 1 0,1 0 0,-1 0 0,1 0 0,-1 0 0,0 0 0,1 0 0,-1 0 0,1 0 0,-1 0 0,0 0 0,1 1 0,-1-1-1,1 0 1,-1 0 0,1 0 0,-1 1 0,1-1 0,-1 1 0,0-1 2,0 0 0,1 0 0,-1 0 0,1 0 0,-1 0 0,1 0-1,-1 1 1,0-1 0,1 0 0,-1 0 0,1 1 0,-1-1 0,1 0 0,0 1 0,-1-1 0,1 0 0,-1 1-1,1-1 1,-1 0 0,1 1 0,0-1 0,-1 1 0,1-1 0,0 1 0,0-1 0,-1 1 0,1-1 0,0 1-1,0 0 1,0-1 0,0 1 0,-1-1 0,1 1 0,0-1 0,0 1 0,0-1 0,0 1 0,0 0 0,1-1-1,-1 1 1,0-1 0,0 1 0,0-1 0,0 1 0,1-1 0,-1 1 0,0-1 0,0 1 0,1-1 0,-1 1-1,1 0 1,2 2 15,1-1-1,-1 1 0,1 0 0,0-1 0,0 0 1,0 0-1,0 0 0,0-1 0,1 1 1,-1-1-1,0 0 0,9 1 0,-10-2-13,0 1-1,1-1 1,-1 1 0,0-1-1,1 0 1,-1 0-1,0-1 1,1 1 0,-1-1-1,0 0 1,1 0 0,-1 0-1,0 0 1,0 0-1,0-1 1,0 1 0,5-4-1,-8 2 57,-8 2-34,-6 2-12,3 3-7,0 0 0,1 0 0,-1 1 0,1 1 1,0-1-1,1 2 0,-1-1 0,1 1 1,1 1-1,-1-1 0,-13 18 0,21-24-10,1-1-1,-1 1 1,1 0-1,-1-1 1,1 1-1,-1 0 1,1 0-1,-1-1 1,1 1 0,0 0-1,-1 0 1,1 0-1,0 0 1,0 0-1,0-1 1,-1 1-1,1 0 1,0 0-1,0 0 1,0 0-1,1 0 1,-1 0-1,0 1 1,1-2 0,-1 1 0,1-1 0,-1 1 0,1-1 1,-1 1-1,1-1 0,0 1 0,-1-1 0,1 0 0,0 1 0,-1-1 0,1 0 0,0 0 1,-1 0-1,1 1 0,0-1 0,0 0 0,-1 0 0,1 0 0,0 0 0,1 0 1,0 0 4,1-1 1,-1 1-1,1 0 1,-1-1-1,0 1 1,1-1-1,-1 0 1,1 0 0,-1 0-1,0 0 1,0 0-1,0 0 1,0-1-1,0 1 1,0-1-1,3-2 1,-5 3-6,1 0 1,-1 1-1,1-1 1,-1 0-1,0 1 1,1-1-1,-1 0 0,0 0 1,0 1-1,0-1 1,0 0-1,0 0 1,0 0-1,1 1 1,-2-1-1,1 0 0,0 0 1,0 1-1,0-1 1,0 0-1,0 0 1,-1 1-1,1-1 0,0 0 1,-1 1-1,1-1 1,0 0-1,-1 1 1,1-1-1,-1 0 1,1 1-1,-1-1 0,1 1 1,-1-1-1,0 1 1,1-1-1,-1 1 1,0-1-1,1 1 0,-1 0 1,0-1-1,0 1 1,1 0-1,-2 0 1,2 0-9,0 0 1,0 0-1,0 0 0,-1 1 1,1-1-1,0 0 1,0 0-1,0 0 1,0 1-1,0-1 1,0 0-1,0 0 0,0 1 1,0-1-1,0 0 1,0 0-1,0 1 1,0-1-1,0 0 1,0 0-1,0 1 0,0-1 1,0 0-1,0 0 1,0 1-1,0-1 1,0 0-1,1 0 1,-1 1-1,0-1 0,0 0 1,0 0-1,0 0 1,0 1-1,1-1 1,-1 0-1,0 0 1,0 0-1,0 0 0,1 0 1,-1 1-1,0-1 1,0 0-1,1 0 1,-1 0-1,0 0 0,1 0 1,20 16-92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25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1998 36 544,'-13'-6'591,"-1"0"-1,0 1 1,0 1 0,0 0-1,-1 0 1,0 2 0,1 0-1,-1 0 1,-22 2 0,18 0-239,-216 4 1539,178 0-1704,1 3-1,-63 15 0,-184 58-54,122-30-120,94-23-6,2 5 0,-149 77 0,185-83-35,-74 53 0,95-58-24,2 1-1,0 1 1,-40 47-1,49-48 120,1 0-1,1 2 1,1 0-1,2 0 1,0 1-1,1 1 0,2 0 1,1 0-1,0 1 1,2-1-1,-4 56 1,9-70-66,2-1 0,0 1 0,0-1 0,1 0 0,1 0 0,-1 1 0,2-2 0,0 1 0,0 0 0,1-1 0,0 0 0,1 0 0,0 0 0,0-1 0,1 0 0,0 0 0,1 0 0,11 9 0,13 8-12,1-1 1,0-2-1,66 33 0,-46-27 13,40 34 159,9 4 250,-51-41 27,1-3 0,102 32-1,115 11-50,-184-46-288,1-5-1,118 7 0,-174-19-73,-1 1 1,1 1-1,35 11 0,44 8-17,15-9 34,83 13 80,-147-19-94,1-3 0,0-2 0,65-6 0,52 4 35,-139 0-35,3 1 26,51-2 0,-80-2-24,0-1-1,1 0 1,-1-1-1,0 0 1,0-1 0,0-1-1,22-10 1,-19 5 18,0 0 0,-1-1 0,0-1 0,-1 0 0,0-1 0,-1 0 0,-1-1 0,0-1 0,-1 0-1,11-18 1,-7 5-5,0-1 0,-2 0 0,-1-1 0,-1-1 0,7-33 0,-14 45-22,-1-1-1,-1 0 1,-1 0 0,-1 0-1,-1 1 1,0-1 0,-5-21-1,-3-5 15,-28-83 0,27 103 24,-2 0-1,0 1 1,-2 0-1,-24-33 1,6 15 527,-53-54 0,60 71-489,-1 1 0,-1 2 1,-1 0-1,-2 2 0,0 1 0,-1 2 0,0 0 0,-46-16 1,-41-13 1066,-212-116 1,313 153-1155,-37-20 130,49 28-292,0 0-1,0 0 1,0 0-1,-1 1 0,1 0 1,-1 0-1,1 0 1,-11 0-1,-14 7-427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5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1 255 1080,'0'-9'224,"0"2"168,5-3-152,0 2 16,2-3-87,1-1-33,-1 0-64,2-1-24,-3-4-16,3 0-8,-2-2-16,0 2 8,-4 0-56,0-2-80,-3 2-273,2 0 33,-2 0-208,2 2 304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5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50 320,'-5'-5'88,"5"-2"56,0 0-40,5-1-64,2-2-40,5-2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6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45 712,'3'-10'64,"6"-2"48,-3 0-232,3 2 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6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1040,'-1'14'128,"-5"-1"232,6-1-352,0 0 0,2-5-56,2-2 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25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4692 712,'0'-1'17,"1"0"0,-1-1-1,0 1 1,0 0 0,1 0-1,-1 0 1,0 0 0,1 0-1,-1 0 1,1 0 0,-1 0-1,1 0 1,0 0 0,-1 0-1,1 0 1,0 0 0,0 0-1,0 1 1,1-2 0,22-12 248,-8 5-2,131-77 2509,57-37 300,-164 96-2246,-1-3-1,67-65 1,39-66 513,50-52 42,-124 148-1047,65-67 63,-102 96-288,53-74 0,65-140 360,-96 150-6,102-137 0,-53 109-232,124-171-112,-152 173-5,117-257 1,-93 158-85,-68 158-21,55-79 1,-86 142-10,103-159 31,-86 130-19,-2-2 0,-1 1 0,12-41 0,-2-18 51,22-156 1,-9-101 255,-31 263-89,3-96-13,2-14-76,-12 187-156,0 0 0,0 1 0,1-1 0,1 0 0,-1 1 0,2-1 0,-1 1 0,9-15 0,-12 23-32,0 1 0,0 0-1,0 0 1,0 0 0,0-1 0,1 1 0,-1 0 0,0 0 0,0 0-1,0-1 1,1 1 0,-1 0 0,0 0 0,0 0 0,0 0 0,1 0-1,-1-1 1,0 1 0,0 0 0,1 0 0,-1 0 0,0 0 0,0 0-1,0 0 1,1 0 0,-1 0 0,0 0 0,0 0 0,1 0 0,-1 0-1,0 0 1,0 0 0,1 0 0,-1 0 0,0 0 0,0 1 0,1-1-1,-1 0 1,0 0 0,0 0 0,1 0 0,-1 0 0,0 0 0,0 1-1,0-1 1,0 0 0,1 1 0,0-1-81,5 5-771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6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0 3321,'-26'14'360,"-6"10"536,1 3-216,2-3 272,2 0 17,10-4-321,7-1-216,10 0-328,8 1-264,7-1-1345,6 0-959,4 1 1464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6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 1872,'-16'13'232,"3"6"409,3 0 215,-4 0 208,5-4-64,3-3-216,6-2-520,1-1-184,6-3-1544,2 1 1096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57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 1944,'-4'3'335,"0"0"0,0 1 0,0 0-1,0 0 1,1 0 0,-1 0 0,1 0-1,0 1 1,1-1 0,-3 6-1,4-7-203,0-1 0,0 1 0,1-1-1,-1 1 1,1-1 0,-1 1-1,1 0 1,0-1 0,0 1-1,0 0 1,1-1 0,-1 1 0,1-1-1,-1 1 1,1-1 0,0 1-1,0-1 1,0 1 0,0-1-1,0 0 1,4 5 0,22 23 72,-20-23-677,-1-1 0,0 0 0,6 11 0,-10-15 316,-1 1 1,1 0-1,-1-1 0,0 1 1,0 0-1,0 0 0,-1 0 1,1 0-1,0 0 0,-1-1 0,0 1 1,0 0-1,0 0 0,0 3 1,-3 9 60,-1-1 0,0 0 1,0 0-1,-2 0 1,-6 14-1,5-13 101,0 0 1,1 0-1,-6 31 0,11-44-4,1 1 0,-1 0 0,1 0 0,0-1 0,0 1 0,0 0 0,0 0 0,1-1 0,-1 1 0,1 0 0,-1-1 0,1 1 0,0 0 0,2 2 0,-1-1 0,1 0 0,0 0 0,1 0 0,-1-1 0,1 1 0,-1-1 0,6 4 0,-7-6-27,0 1 0,0 0 0,0 0 1,0 0-1,0 1 0,-1-1 0,1 0 0,-1 1 0,0-1 1,0 1-1,0-1 0,0 1 0,0-1 0,0 1 0,0 0 1,-1 0-1,0-1 0,1 1 0,-1 0 0,0 0 0,-1-1 1,1 1-1,0 0 0,-1 3 0,-5 14-254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2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0 944,'-5'2'64,"3"-2"112,2 2-112,3-2 0,1 1-8,1 1-8,0 1-48,0-1-208,-1 1 144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2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19 832,'-1'3'80,"1"-1"160,3-2-216,5 0-32,3-7-152,-1 0-96,-2-3 120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2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3 760,'-1'-1'104,"1"1"0,-1 0 0,1 0 0,-1 0 0,1-1 0,0 1 0,-1 0 0,1 0 0,-1 0 0,1 0 0,-1 0 0,1 0 0,-1 0 0,1 0 0,-1 0 0,1 0 0,-1 0 0,1 0 0,0 0 0,-1 1 0,1-1 0,-1 0 0,1 0 0,-1 0 0,1 1 0,0-1 0,-1 0 0,0 1 0,-2 13 2418,3-7-2815,-29 134 893,27-135-724,1 0-1,0 0 1,0 0-1,0 0 1,0 0-1,1 0 0,0 0 1,1 0-1,0 7 1,4 2-427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2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0 2024,'-12'6'120,"5"2"417,-5 1 119,7 1 96,0 0 40,8 0-416,6 0-192,6 1-152,1-1-208,1-3 104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3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12 1032,'-3'2'244,"-1"1"0,1-1 0,-1 1 0,1 0 0,0 0 0,0 0-1,0 0 1,1 0 0,-1 1 0,1-1 0,-1 1 0,1 0 0,1-1 0,-1 1 0,0 0-1,1 0 1,0 0 0,0 1 0,0-1 0,0 0 0,1 0 0,-1 7 0,1-9-115,0 1 0,0 0 1,1-1-1,-1 1 0,1 0 0,-1-1 1,1 1-1,0 0 0,0-1 1,0 1-1,0-1 0,0 0 0,0 1 1,1-1-1,2 3 0,-3-3-135,1-1 0,0 0-1,0 1 1,0-1-1,-1 0 1,1 0 0,0 0-1,0 0 1,0-1-1,1 1 1,-1 0 0,0-1-1,0 0 1,0 1 0,0-1-1,1 0 1,-1 0-1,0 0 1,0 0 0,0-1-1,4 0 1,-1 0 43,-1-1 0,1 0 0,-1 1 0,1-2 0,-1 1 0,0 0 0,1-1 0,-1 0 0,-1 0 0,1 0 0,0-1 0,-1 1 0,6-8 0,-6 7-25,0 1 0,-1-1 0,1 0 1,-1 1-1,0-1 0,0 0 0,-1 0 0,1-1 1,-1 1-1,0 0 0,0 0 0,0-1 1,-1 1-1,1 0 0,-1-9 0,-1 11-20,1 0 0,-1 0 0,1 1-1,-1-1 1,0 0 0,0 0 0,0 0 0,0 1-1,0-1 1,0 1 0,0-1 0,0 1-1,-1-1 1,1 1 0,-1 0 0,1-1 0,-1 1-1,1 0 1,-1 0 0,0 0 0,1 0-1,-1 0 1,0 1 0,0-1 0,0 0 0,0 1-1,1 0 1,-1-1 0,0 1 0,0 0-1,0 0 1,0 0 0,0 0 0,-3 1 0,-3-1 30,0 1 0,0 1 1,0-1-1,0 1 1,0 1-1,1-1 1,-8 5-1,-5 3 480,-30 21-1,43-26-328,1 0 1,-1 1-1,1-1 0,0 1 0,0 1 0,1-1 1,-7 10-1,12-16-172,0 1 1,0-1-1,-1 1 1,1-1-1,0 0 1,0 1-1,0-1 1,0 1-1,0-1 1,0 0-1,-1 1 1,1-1-1,0 1 1,0-1-1,0 1 1,0-1-1,0 1 0,1-1 1,-1 0-1,0 1 1,0-1-1,0 1 1,0-1-1,0 0 1,0 1-1,1-1 1,-1 1-1,0-1 1,0 0-1,1 1 1,-1-1-1,16 6-307,18-6 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35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2426 1288,'4'-5'-166,"11"-14"2755,-8 19-772,0 13-754,4 51 1278,-8-43-1386,10 41 0,-7-40-578,1 0 0,2-1 0,0 0 0,1 0-1,0-1 1,2 0 0,1-1 0,24 29 0,-8-20-209,2-2 0,0 0 1,2-3-1,65 36 0,-70-42-74,-1 1-46,-1 1 0,33 30 0,-5-3 81,57 31 71,-8-7-135,-89-60-55,1 0 0,0-2 1,0 1-1,1-2 0,0 0 0,21 5 0,105 21 65,-108-26-75,19 4 8,131 22 40,-148-29-6,1-1-1,-1-2 1,42-4-1,217-34 1097,-249 31-1043,1-2-1,-2-2 1,1-1-1,-2-3 0,0-2 1,49-24-1,-84 36-65,1-1 0,0-1 0,-1 0-1,0 0 1,-1-1 0,1 0-1,-1 0 1,-1-1 0,1 0-1,-1 0 1,-1-1 0,0 0-1,0 0 1,0-1 0,-1 1-1,-1-1 1,6-17 0,-1 3-18,1 0 0,1 0 0,1 1 1,1 1-1,2 0 0,0 1 0,0 0 1,26-25-1,1 2 16,51-74 0,-77 94-17,0-1 0,-2-1-1,-1 0 1,-1-1 0,10-33 0,98-450 124,-119 501-134,44-292 29,-44 44-6,-4 119-18,3 122-5,1-44 1,-2-1-1,-4 1 1,-13-72 0,-4-25 15,17 106-26,-16-69 1,-28-32 9,9 34-23,-1-42-10,37 148 30,0 0 1,-1 1-1,-1-1 0,0 1 1,-1 0-1,0 1 0,0-1 1,-1 2-1,-1-1 0,1 1 1,-2 0-1,1 1 0,-1 0 1,0 0-1,-1 1 0,0 0 1,0 1-1,0 1 0,-1 0 1,0 0-1,0 1 0,0 0 1,-23-3-1,11 3-16,1 2 0,-1 0 0,0 1 0,0 2 0,-38 4 0,49-2-7,-1 0 1,0 0-1,1 2 0,0-1 0,0 2 1,0 0-1,1 0 0,-1 1 0,2 1 0,-21 16 1,-83 88-62,48-45 59,40-44 31,-1 0 1,-50 29-1,-15 11 3,-128 129-59,188-157 28,0 1 0,3 2 0,-51 83 0,30-26 7,25-44 4,-43 63-1,22-49 7,-100 149-91,113-159 69,3 1 0,-26 64-1,51-104 23,-93 215-62,67-164 100,-57 87 0,67-121-14,-15 23 71,-41 81-1,73-124-162,1-1 0,0 1 1,1 0-1,1 0 0,0 0 0,0 1 0,1 14 0,-5 40-1949,-7-6 1019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49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2131 2032,'3'-9'5378,"16"-15"-4392,-7 9 61,93-145 3812,53-76-2736,-76 119-1282,107-201 0,-23 21-486,-13 25-249,-22-10 93,-111 235-186,2 1 0,1 2 1,49-69-1,-64 102 0,-1-1-1,-1 1 1,9-21-1,-13 27-7,0 0 0,-1 0-1,1 0 1,-1 0 0,0 0 0,-1-1-1,1 1 1,-1 0 0,0 0 0,0-1-1,-1 1 1,-1-7 0,-5 2 12,5 9-59,4 7-37,0-4 70,-2 1 0,1 0-1,0 0 1,0 0 0,-1 0-1,0 0 1,0 0 0,1 0 0,-2 0-1,1 0 1,0 0 0,-1 0 0,1 0-1,-1 0 1,-1 3 0,1-2 18,0 0 0,-1 0 1,0 0-1,1-1 0,-1 1 0,0 0 0,-1-1 1,1 0-1,0 1 0,-6 4 0,0-2 4,-1-1 0,-18 9 0,-9 5 11,36-19-24,0 0-1,0 0 1,0 0-1,-1 1 1,1-1 0,0 0-1,0 0 1,0 0-1,-1 0 1,1 1 0,0-1-1,0 0 1,0 0-1,0 0 1,0 1 0,0-1-1,-1 0 1,1 0-1,0 0 1,0 1 0,0-1-1,0 0 1,0 0-1,0 1 1,0-1 0,0 0-1,0 0 1,0 1-1,0-1 1,0 0-1,0 0 1,0 1 0,0-1-1,0 0 1,0 0-1,1 0 1,-1 1 0,0-1-1,0 0 1,0 0-1,0 0 1,1 1 0,-1-1-1,0 0 1,0 1-1,0-1 0,0 0 1,1 1-1,-1-1 1,0 0-1,0 1 1,0-1-1,0 0 1,0 1-1,0-1 1,0 0-1,0 1 1,0-1-1,0 0 0,0 1 1,0-1-1,0 0 1,0 1-1,0-1 1,0 1-1,0-1 1,0 0-1,-1 0 1,1 1-1,-41 53 11,-2-2 0,-98 91 1,68-72 55,70-68-58,2-2-3,0 0 1,1 0-1,-1 0 0,0 0 1,0 0-1,0 0 0,0-1 1,0 1-1,0 0 1,0-1-1,0 1 0,0-1 1,0 1-1,0-1 0,-1 0 1,0 1-1,2-1 8,0-6-11,1 0 0,0 0-1,0 0 1,1 0-1,0 0 1,0 0 0,0 0-1,7-10 1,29-42 6,-25 42-14,2 0 1,-1 1-1,2 0 0,25-19 0,75-42-47,5-5 26,-90 53 47,-29 26-18,0 0-1,-1 0 1,1 0-1,-1 0 1,0 0 0,0 0-1,0-1 1,0 1-1,0 0 1,0-1-1,0 1 1,-1-1 0,1 1-1,-1-4 1,0 6-12,7 10-91,-7-6 124,-1 1-1,1-1 1,-1 0 0,0 0-1,0 0 1,0 0 0,-1 0-1,1 0 1,-4 5 0,1 1 15,1-3-9,1 1-1,1 0 1,-1 0-1,1-1 1,1 1-1,-1 0 1,2 11-1,-1 15 99,-10 60 269,-23 95 1,-34 88 513,66-273-877,0-1-6,0 0 0,0 0 1,0 0-1,1 0 0,-1 0 0,1 0 0,0 0 0,0 0 1,0 0-1,0 0 0,0 0 0,1 0 0,0 3 1,-1-5-19,0-1 0,0 0 0,0 0 0,1 0 0,-1 1 0,0-1 0,0 0 1,0 0-1,0 0 0,0 0 0,1 1 0,-1-1 0,0 0 0,0 0 0,0 0 0,1 0 1,-1 0-1,0 1 0,0-1 0,0 0 0,1 0 0,-1 0 0,0 0 0,0 0 0,0 0 1,1 0-1,-1 0 0,0 0 0,0 0 0,1 0 0,-1 0 0,0 0 0,0 0 1,1 0-1,-1 0 0,0 0 0,0 0 0,0 0 0,1-1 0,-1 1 0,0 0 0,0 0 1,0 0-1,1 0 0,-1 0 0,0-1 0,0 1 0,0 0 0,0 0 0,1 0 0,-1 0 1,0-1-1,0 1 0,0 0 0,8-16 8,-5 8-835,15-5-3902,-4 9 2826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2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4661 616,'6'-3'251,"0"0"1,0 1-1,0 0 0,1 0 0,-1 1 1,14-2-1,7-2 444,-5-1-91,1-2-1,-1 0 1,0-2-1,30-18 1,77-58 1347,-57 36-1007,22-12 93,200-139 1436,-260 173-2265,0-1-1,-2-2 1,-1-1-1,34-47 1,95-154 300,-120 171-289,11-16-62,177-284 279,-171 261-286,73-181 0,22-223 82,-110 349-193,-13 35 81,16-150-1,-7-126 178,10-74 1037,-37 415-1184,2 0 0,3 1 0,2 0 0,2 2 0,42-79 0,67-151 37,-123 262-97,-1-1 1,0 0-1,-2 0 1,0 0-1,-2 0 1,-1-39-1,0 29-23,-1 31-116,1 0 1,0 0-1,0 1 1,0-1-1,0 0 1,0 0-1,0 0 1,0 0-1,0 0 1,0 0-1,0 0 1,0 0-1,1 0 1,-1 0-1,0 0 1,1 0-1,-1 0 0,0 1 1,1-1-1,0 0 1,-1 0-1,1 1 1,-1-1-1,1 0 1,0 0-1,-1 1 1,1-1-1,0 1 1,0-1-1,0 1 1,-1-1-1,1 1 1,0-1-1,0 1 1,0 0-1,0-1 1,0 1-1,0 0 1,0 0-1,0 0 1,0 0-1,0 0 1,-1 0-1,2 0 1,17 2-773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31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1 544,'12'10'2834,"-6"-8"-1799,1 0-1,0 0 1,0-1 0,-1 0-1,1 0 1,11-1 0,29 5 1523,308 69-497,-1 0-950,-332-69-989,149 33 507,-147-35-491,0 0 1,0-1 0,0-2 0,1 0 0,26-5-1,-47 4-75,0 1-1,0-1 0,0 0 0,-1 0 0,1 0 1,0-1-1,0 1 0,0-1 0,-1 0 0,1 0 0,-1 0 1,0-1-1,0 1 0,1-1 0,4-5 0,-8 8-61,-1 0 0,1 0 0,0 0 0,0 0 0,0 0 1,0 0-1,0 0 0,0 0 0,0 0 0,0 0 0,0 0 0,0 0 0,0 0 0,0 0 0,0 0 0,0 0 0,0 0 0,-1 0 0,1 0 0,0 0 0,0 0 0,0 0 0,0 0 0,0 0 0,0 0 0,0 0 0,0 0 0,0 0 0,0 0 0,0-1 0,0 1 0,0 0 0,0 0 0,0 0 0,0 0 0,0 0 0,0 0 0,0 0 0,0 0 0,0 0 0,0 0 0,0 0 0,0 0 0,0 0 0,0 0 0,0 0 0,0-1 1,0 1-1,0 0 0,0 0 0,0 0 0,0 0 0,0 0 0,0 0 0,0 0 0,0 0 0,0 0 0,0 0 0,0 0 0,0 0 0,-9 4-494,-9 8-1322,3 4-263,2 3 715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31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27 2497,'0'-1'162,"0"0"0,0 0 0,0 0 1,0 0-1,0 0 0,0 0 0,1 0 1,-1 0-1,0 0 0,1 0 1,-1 0-1,0 1 0,1-1 0,-1 0 1,1 0-1,0 0 0,-1 1 1,1-1-1,0 0 0,-1 1 0,1-1 1,0 0-1,0 1 0,-1-1 0,3 0 1,-1 0 88,1 0-1,-1 1 1,1-1 0,-1 1 0,1-1 0,-1 1 0,1 0-1,-1 0 1,6 0 0,3 2 165,1 0-1,0 1 1,16 6-1,-17-5-280,0 1 0,0-1 0,0 2 0,-1 0 0,0 0 0,0 1 0,0 0-1,-1 0 1,0 1 0,-1 1 0,1-1 0,-2 1 0,1 1 0,-1-1 0,-1 1 0,0 1-1,0-1 1,-1 1 0,0 0 0,4 17 0,-2-7-38,0-2 11,-1 0 1,-1 1-1,4 36 1,-9-54-43,0 1 0,0-1 1,0 0-1,0 0 0,-1 0 1,1 0-1,-1 0 0,0 0 1,0 0-1,0 0 0,0 0 1,0 0-1,0 0 0,0 0 1,0-1-1,-1 1 0,1 0 1,-1-1-1,1 1 0,-1-1 1,0 0-1,1 1 0,-1-1 0,-4 2 1,-4 2 216,0-1-1,0 0 1,-19 4 0,10-2-224,-8 3-250,1 1-1,0 1 0,0 1 0,1 1 0,-31 23 0,17-8-392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32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617 39 1704,'-2'-9'282,"1"6"-20,1 1 0,0 0 0,-1-1 0,1 1 0,-1 0 0,1 0 0,-1 0 0,0 0 0,0 0 0,0-1 0,-3-2 0,3 5-131,0 0 0,0 0-1,-1 1 1,1-1-1,0 0 1,0 1 0,0-1-1,0 1 1,0-1-1,0 1 1,0-1 0,0 1-1,0 0 1,0 0-1,0-1 1,-2 3-1,-16 18 655,14-15-470,-122 171 2118,14-18-1399,79-117-790,-1-1 0,-2-2 0,-2-2 0,-64 48 0,102-84-240,-34 21 186,33-21-163,0 1 1,-1-1-1,1 0 1,0 0 0,-1 0-1,0 0 1,1-1-1,-1 1 1,1-1-1,-1 1 1,-5-1 0,9-2-3,1-1 0,0 1 1,0 0-1,0-1 0,0 1 1,0 0-1,0 0 0,4-2 1,361-274 212,-360 272-240,52-36 7,-53 38-18,0 1-1,0 0 0,0 0 0,0 0 0,1 1 0,-1 0 1,1 0-1,9-1 0,-13 4 23,0-1 0,0 1 0,0-1 0,0 1 0,0 0 0,0 0 0,0 0 0,-1 1 0,1-1 0,0 1 0,0-1 0,-1 1 0,1 0 0,-1 0 0,0 0-1,4 5 1,34 41 583,-36-43-540,156 229 2241,-102-162-1768,-34-44 148,35 53 1,-58-79-608,0 0 0,0 0-1,0-1 1,0 1 0,0 0 0,0 0 0,-1 0 0,1 1-1,-1-1 1,1 0 0,-1 0 0,0 3 0,0-4-35,-1 0 0,1 1 0,0-1 0,-1 0 0,1 0 0,-1 0 1,1 0-1,-1-1 0,1 1 0,-1 0 0,0 0 0,0 0 0,1 0 1,-1-1-1,0 1 0,0 0 0,0-1 0,0 1 0,0 0 0,0-1 1,0 1-1,0-1 0,0 0 0,0 1 0,0-1 0,-2 0 0,-23 5 119,-1-1-1,0-2 0,1 0 1,-42-4-1,45 1-98,-248-27 298,90 6-738,180 22 348,1 0-24,0 0 0,-1-1 0,1 1 1,0 0-1,0 0 0,-1 0 1,1 0-1,0 0 0,0 0 1,0 0-1,-1 0 0,1 0 0,0 0 1,0 0-1,-1 0 0,1 0 1,0 0-1,0 0 0,0 0 0,-1 0 1,1 0-1,0 0 0,0 1 1,0-1-1,-1 0 0,1 0 1,0 0-1,0 0 0,0 0 0,-1 0 1,1 1-1,0-1 0,0 0 1,0 0-1,0 0 0,0 1 0,0-1 1,-1 0-1,1 0 0,0 0 1,0 1-1,0-1 0,0 0 1,0 0-1,0 0 0,0 1 0,0-1 1,0 0-1,0 0 0,0 1 1,0-1-1,0 0 0,0 1 0,2 8-1514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7:33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3769,'1'-9'551,"-1"6"200,0 0 1,0 0 0,1-1-1,-1 1 1,1 0 0,0 0 0,-1 0-1,4-5 1,8 47 2434,29 212 202,-3-10-2090,-26-177-1083,6 22 373,-17-84-548,-1 0 0,1 0 0,-1 0-1,1 0 1,0 0 0,-1 0 0,1-1 0,0 1 0,0 0-1,0 0 1,1-1 0,-1 1 0,0-1 0,1 1-1,-1-1 1,0 0 0,1 1 0,0-1 0,-1 0-1,1 0 1,3 2 0,-3-3-4,0-1-1,-1 1 0,1 0 1,0 0-1,-1-1 1,1 1-1,0 0 0,-1-1 1,1 0-1,-1 1 1,1-1-1,-1 0 0,1 0 1,-1 0-1,1 0 1,-1 0-1,0 0 0,0 0 1,1-1-1,-1 1 1,0 0-1,0-1 0,0 1 1,0 0-1,0-3 1,18-27 236,-2-1 0,20-49 0,-26 52-270,1 1 0,2 1 0,1 0-1,26-36 1,-40 63-20,-1-1 0,1 0 0,-1 0 0,1 1 0,0-1 1,-1 0-1,1 1 0,0-1 0,0 0 0,0 1 0,-1 0 0,1-1 0,0 1 0,0-1 0,0 1 0,1-1 0,-1 1 11,-1 0-1,1 1 0,-1-1 0,1 0 1,-1 0-1,1 0 0,-1 0 1,1 0-1,-1 1 0,1-1 0,-1 0 1,1 1-1,-1-1 0,0 0 0,1 1 1,-1-1-1,0 0 0,1 1 0,-1-1 1,0 0-1,1 1 0,-1 0 0,3 4-3,-1 0-1,-1 0 1,1 0-1,1 11 1,0-4 70,8 28 68,2 0 0,2 0-1,1-2 1,2 0 0,29 46 0,-43-79-72,-1-1 0,1 1-1,-1-1 1,1 0 0,1 0-1,-1-1 1,0 1 0,10 5-1,-11-8-8,-1 0 0,1 1 0,0-2 0,0 1 0,0 0 0,0 0 0,0-1-1,-1 0 1,1 1 0,0-1 0,0 0 0,0-1 0,0 1 0,0 0 0,0-1 0,0 0 0,0 1 0,4-3-1,4-3 57,-1 1 0,0-2-1,0 1 1,-1-2 0,1 1-1,-2-1 1,1 0 0,13-18-1,3-7 120,24-40 0,-19 17-106,-3-1 1,-1-1-1,21-79 1,-5 19-190,-42 117 67,0 1 1,0-1-1,0 0 1,0 0-1,1 1 0,-1-1 1,0 0-1,1 1 1,-1-1-1,0 1 1,1-1-1,-1 0 1,1 1-1,-1-1 0,1 1 1,-1-1-1,1 1 1,0-1-1,0 1 1,4 8-1249,-2 29-2366,-3-37 3585,2 46-1776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0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39 212 1104,'0'-1'245,"0"0"-1,-1 0 1,1 0-1,0 1 0,-1-1 1,1 0-1,-1 0 1,1 0-1,-1 0 0,0 0 1,1 1-1,-1-1 1,0 0-1,0 1 1,1-1-1,-1 0 0,0 1 1,0-1-1,0 1 1,0-1-1,0 1 1,-1-1-1,0 0-67,1 1 0,-1-1 0,1 0 0,0 1 1,-1-1-1,1 0 0,0 0 0,0 0 0,0 0 0,0 0 0,0-1 0,0 1 1,0 0-1,0 0 0,0-1 0,0 1 0,0-2 0,0-3-98,1 0 0,0 0 1,0 0-1,1 0 0,0 0 0,0 0 0,0 0 0,0 0 0,1 0 0,0 0 1,5-8-1,5-21-331,-4-4-2493,-6 19 1575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0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22 336 1608,'-1'-18'248,"-6"1"809,2-4-9,-1-3 480,5-3 89,-1 3-481,2-1-272,3 1-576,-1 0-144,2-2-104,-3 1 8,-1 4-32,0 3-160,-1 2-856,-3 3-673,1 1 913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0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1 111 616,'5'-13'192,"2"1"168,-4-2-168,2 0-96,-1 1-72,-3 1-16,-1 0-8,-3 2-80,-4-1 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1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12 768,'-6'0'1176,"10"-2"-888,3-3-103,5 0-177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1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41 2865,'-2'0'90,"-22"3"1246,24-3-1189,-1 0 0,0 1 0,1-1 0,-1 0 0,1 0 0,-1 0 0,0 0 0,1 0 0,-1 0 0,0 0 0,1 0 0,-1 0 0,1 0 0,-1-1 0,0 1-1,1 0 1,-1 0 0,1 0 0,-1-1 0,1 1 0,-1 0 0,1-1 0,-1 1 0,1-1 0,-1 1 0,1 0 0,-1-2 0,3 1-117,0-1 0,0 1 0,0-1 0,0 1 0,0 0 0,1 0 0,-1 0 0,0 0 0,1 1 0,3-2 0,-2 1 8,-2 0-34,0 1 4,1-1 0,-1 1 0,0-1 0,0 0 0,0 1 0,0-1 0,0 0 0,-1-1 0,1 1 0,0 0 0,0 0 0,-1-1 0,1 1 0,0-1 0,1-1 0,-4 2-6,1 1 0,0 0 0,0-1 0,0 1 0,-1 0 0,1-1 0,0 1 0,0 0 0,-1 0 0,1-1 0,0 1 0,-1 0-1,1 0 1,0 0 0,0-1 0,-1 1 0,1 0 0,-1 0 0,1 0 0,0 0 0,-1 0 0,1 0 0,0 0 0,-1-1 0,1 1 0,0 0 0,-1 0 0,1 1 0,-1-1 0,1 0 0,0 0 0,-1 0 0,1 0 0,0 0 0,-1 0 0,1 0 0,0 1 0,-1-1 0,0 0 0,-18 5 310,2 3 238,12-6-209,0 1 1,-1-1-1,1 0 1,-1-1-1,-8 3 1,8-6-119,13-2-1524,3-2 629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31 244 2457,'-7'-5'824,"0"-2"808,1 2 32,-1-2-527,3-1-193,4-1-392,0-3-96,4-3-288,4-2-80,4-4-64,2-4-152,1-8-1128,0-4-809,1-6 1105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2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0 696,'29'14'1144,"1"-1"1,55 15-1,-31-10-117,48 17 505,-2 5 0,170 93 1,-187-83-985,176 98 1012,293 169 887,-225-125-1386,-292-173-1696,-11 2 264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3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0 153 280,'2'-16'32,"3"1"128,2-2 8,0 0 24,1-2-16,3-1-112,-6-2-160,0-4 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4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3 133 1288,'-2'-7'80,"2"-5"80,0-1-112,3-6-32,2-1 16,6-1-16,-5 1-24,5-1 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4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74 1480,'-7'-7'72,"3"2"24,3 0-72,4-5 0,4-4-24,5-1-184,3-2 128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4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86 1152,'-17'-4'512,"3"4"1393,-1-5 2088,15 0-2489,5-2-776,-1-3-336,-1-2-240,0 0-32,3 5-56,2-1 0,2 3-576,-1-1-928,-1 1 792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05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94 624,'-4'4'423,"-1"-1"0,0 1 0,1 0 0,0 0 0,0 1 0,0-1 0,1 1 0,-1 0 0,1 0 0,0 0 1,1 0-1,-1 0 0,-1 7 0,3-9-241,0 0 1,0 0-1,1-1 1,-1 1 0,1 0-1,0 0 1,0 0 0,0 0-1,0 0 1,1-1-1,-1 1 1,1 0 0,-1 0-1,1-1 1,0 1 0,0 0-1,0-1 1,1 1-1,-1-1 1,1 1 0,-1-1-1,1 1 1,0-1 0,0 0-1,0 0 1,0 0-1,0 0 1,0-1 0,4 3-1,-3-2-165,0 0-1,1 0 1,-1-1 0,0 1-1,1-1 1,-1 0 0,1 0-1,0 0 1,-1-1-1,1 1 1,0-1 0,-1 0-1,1 0 1,4-1 0,-6 1 1,0 0 1,0-1-1,0 1 1,0-1-1,0 1 1,0-1 0,0 0-1,0 0 1,0 0-1,0 0 1,-1 0-1,1-1 1,0 1 0,-1 0-1,1-1 1,-1 1-1,1-1 1,-1 0-1,0 1 1,0-1 0,0 0-1,0 0 1,0 0-1,0 0 1,0 0-1,0-2 1,0 0-6,0 0 0,-1 0 0,1 1 0,-1-1 0,0 0 0,0 0 0,0 0 0,0 0 0,-1 1 0,1-1 1,-1 0-1,0 0 0,0 1 0,-1-1 0,1 1 0,-1-1 0,0 1 0,0-1 0,0 1 0,0 0 0,0 0 0,-1 0 0,0 0 0,1 0 0,-1 1 0,0-1 0,0 1 0,0 0 0,-1 0 0,-3-2 0,1 1-9,0 0 1,0 1-1,0-1 0,0 1 0,-1 0 0,1 1 0,-1 0 0,1 0 1,-1 0-1,1 1 0,-1 0 0,0 0 0,1 1 0,-1 0 1,1 0-1,-13 4 0,13-3 112,0 1-1,0 0 1,0 0 0,0 1-1,1 0 1,0 0 0,-8 6 0,12-9-75,0 0 0,1 0 1,-1 1-1,0-1 1,0 0-1,0 0 1,1 0-1,-1 0 0,0 1 1,1-1-1,0 0 1,-1 1-1,1-1 1,0 0-1,-1 1 0,1-1 1,0 3-1,0-3-16,1 0-1,-1 1 1,1-1-1,0 0 1,-1 0-1,1 1 1,0-1-1,0 0 0,-1 0 1,1 0-1,0 0 1,0 0-1,0 0 1,1 0-1,-1 0 1,0 0-1,0 0 1,0-1-1,1 1 1,-1-1-1,2 2 1,9 2 34,0 0 1,1-1 0,0 0 0,-1 0-1,1-1 1,0-1 0,0-1-1,0 1 1,0-2 0,0 0 0,0-1-1,-1 0 1,1 0 0,0-2 0,-1 0-1,0 0 1,0-1 0,21-11 0,-29 13-37,1-1 0,0 0 1,-1 0-1,0 0 0,0 0 1,0-1-1,-1 1 1,1-1-1,-1 0 0,0 0 1,0 0-1,1-6 0,-3 8-13,0 1 0,0-1-1,0 1 1,-1-1 0,1 0-1,-1 1 1,0-1 0,0 1-1,0-1 1,0 0 0,0 1-1,-1-1 1,1 1 0,-1-1-1,0 0 1,0 1 0,1-1-1,-2 1 1,1 0 0,0-1-1,0 1 1,-1 0 0,1 0-1,-1 0 1,0 0 0,0 0-1,1 0 1,-6-3 0,1 1-11,0 1 1,0-1 0,-1 1-1,1 0 1,-1 1 0,0-1 0,0 2-1,0-1 1,0 1 0,0 0-1,0 0 1,0 0 0,0 1-1,-1 1 1,1-1 0,-9 3-1,3-1 3,0 1 0,0 0 0,0 1 0,0 1 0,1 0-1,-1 1 1,-19 12 0,29-16 26,0 0-1,1 0 1,-1 0-1,1 0 1,0 0-1,0 1 1,0-1 0,0 1-1,0-1 1,0 1-1,-2 6 1,4-8-19,-1 0 0,1 0 0,0 0 1,0 0-1,0 0 0,0 0 0,0 0 0,0 0 1,0 0-1,0 0 0,0 0 0,1 0 0,-1 0 1,0 0-1,1 0 0,-1 0 0,0 0 0,1-1 1,0 1-1,-1 0 0,1 0 0,-1 0 0,1 0 1,0-1-1,-1 1 0,1 0 0,0-1 0,0 1 1,0-1-1,0 1 0,0-1 0,-1 1 1,1-1-1,0 1 0,0-1 0,0 0 0,0 1 1,0-1-1,0 0 0,2 0 0,6 2-52,0-1 0,0 0 0,0 0-1,0-1 1,0-1 0,0 1 0,-1-1-1,1-1 1,15-3 0,4-4-218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4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24 437 2184,'-11'-17'1317,"9"16"-1259,1 0 0,0 0 0,1 0 0,-1 0 1,0-1-1,0 1 0,0 0 0,1 0 0,-1 0 0,0-1 1,1 1-1,-1 0 0,1-1 0,0 1 0,-1-1 0,1 1 1,0 0-1,0-1 0,0 1 0,0-1 0,0 1 0,0-1 1,0 1-1,1 0 0,0-3 0,2-5-91,1 0 0,0 1 0,10-16 0,-9 17-278,0-1 0,-1 0 0,0 0 0,0 0 0,3-10 0,-5 9 166,1 0-1,-1 0 0,0 0 0,-1 0 0,0 0 1,-1 0-1,0 0 0,0 0 0,-1 0 1,0 0-1,0 0 0,-3-9 0,3 14 147,0 1-1,1-1 1,-1 1-1,1-1 1,0 1-1,0-1 1,0 1-1,1-1 0,-1 1 1,1-1-1,0 1 1,0 0-1,3-7 1,23-43 6,-23 45-11,7-9-52,-1 0 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4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1016,'0'-5'24,"7"0"0,1 0-24,4-2 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8:14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89 170 3641,'-19'-1'368,"0"-2"156,17-1-366,9-4-152,21-10 38,-18 12-439,-1-1 0,1 1 0,-1-1 0,0-1 0,9-10 0,-17 16 380,1 1 0,-1-1 1,0 0-1,0 1 0,0-1 0,0 0 1,-1 1-1,1-1 0,0 0 1,-1 0-1,1 0 0,-1 0 1,0 0-1,1 0 0,-1 1 1,0-1-1,0 0 0,0 0 1,0 0-1,-1 0 0,1 0 0,-1 0 1,1 0-1,-1 0 0,1 1 1,-1-1-1,0 0 0,0 0 1,0 1-1,0-1 0,0 1 1,0-1-1,-1 1 0,1-1 0,0 1 1,-1 0-1,-1-2 0,1 1 146,-1 0 0,0 0-1,1 1 1,-1-1-1,0 1 1,0 0 0,1-1-1,-1 1 1,0 1-1,0-1 1,0 0 0,-1 1-1,1-1 1,0 1-1,0 0 1,0 0 0,0 0-1,0 1 1,0-1-1,0 1 1,0-1 0,-5 3-1,3-2-147,1 1 0,0 0 0,0 0-1,0 0 1,0 0 0,0 1 0,1-1 0,-1 1-1,1 0 1,0 0 0,-1 0 0,1 0 0,1 1-1,-1-1 1,-3 7 0,-4 13-571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30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42 1368,'-1'-18'1357,"-3"-6"3612,3 25-4790,0-1 1,1 1 0,-1 0-1,1 0 1,-1-1 0,1 1 0,-1 0-1,1 0 1,-1 0 0,1 0-1,0 0 1,-1 0 0,1 0 0,0-1-1,0 3 1,-72 418 3969,42-221-3764,12-90-284,-25 197-131,43-303-39,0 17-1159,20-41-5952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30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0 4577,'-13'2'1384,"2"13"1337,1 19-705,-2 14-79,-1 24-617,1 13-272,-2 22-424,2 2-184,2-1-272,3-6-56,2-17-184,3-6-352,4-18-1976,1-10 1464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29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6 656,'-1'0'-67,"-14"-6"593,12 8 241,7 4 41,18 17 125,0-2 0,2 0-1,0-2 1,2 0 0,0-2 0,0-1 0,45 20 0,21 1-102,99 27 0,-86-31-45,418 161 1193,-10 23-935,-427-179-977,63 26 59,287 129 623,-320-144-295,-99-43-337,1-1-1,0 0 1,0-1-1,32 2 0,-46-6-205,1 1 0,0-1-1,-1-1 1,1 1-1,-1-1 1,1 0-1,-1 0 1,0 0-1,6-3 1,-8 3-256,0 0 0,0 0 0,0-1 0,0 1 0,0-1 0,0 1 0,-1-1 0,1 0 0,0 1 0,-1-1 0,0 0 0,2-3 0,4-18-2044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31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1224,'-5'0'456,"2"5"881,-1 12 351,-1 7 432,-2 20 201,-1 16-337,-2 20-431,-1 9-385,-1 10-512,2-1-176,2-2-264,1-4-96,2-10-24,0-7-104,3-12-776,2-5-552,7-21-2113,1-8 1433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31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8 4009,'5'-7'4425,"-10"27"-2113,-7 26-543,-1 18-329,-8 26-224,-1 12-216,3 7-367,2-1-145,9-9-248,4-9-104,4-12-400,4-4-560,3-13 495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3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1416,'5'-5'-328,"3"-4"1681,0 2 0,0-1 0,1 1 0,14-9 0,-22 15-1086,1 1 1,-1-1-1,0 0 1,1 1 0,-1-1-1,1 1 1,-1-1-1,1 1 1,-1 0-1,1 0 1,-1 0-1,1 0 1,-1 0-1,1 0 1,-1 0 0,1 0-1,1 1 1,-2 0-167,1-1 1,-1 1 0,0 0 0,0 0-1,1 0 1,-1 0 0,0 1-1,0-1 1,0 0 0,0 0-1,-1 1 1,1-1 0,0 0 0,0 1-1,-1-1 1,1 1 0,-1-1-1,1 1 1,-1-1 0,0 3 0,3 11 161,-1 0 0,-1 0 0,-1 0 1,0 0-1,-1 0 0,0-1 0,-4 16 1,-30 106 607,19-82-612,16-53-254,-11 38 210,-10 70-1,20-98-165,0 0 0,0 0 1,1 1-1,1-1 0,0 0 0,0 0 0,1-1 1,1 1-1,0 0 0,0-1 0,8 17 0,-9-24 41,0 0 0,0 0-1,0 0 1,0 0-1,1-1 1,-1 1-1,1-1 1,0 0-1,-1 1 1,1-1-1,0 0 1,0-1 0,0 1-1,1 0 1,-1-1-1,0 0 1,1 0-1,-1 0 1,1 0-1,-1 0 1,1-1-1,-1 0 1,6 1 0,7-2 580,1 0 0,-1-1 0,32-9 0,-1 2 371,22 5-269,-45 3-1153,29-3-1,23-6-3841,-37 8 2585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4617 416,'0'1'39,"-1"-1"0,0 0 1,0 1-1,1-1 0,-1 1 0,0-1 0,1 1 0,-1 0 1,1-1-1,-1 1 0,1 0 0,-1-1 0,1 1 1,-1 0-1,1 0 0,-1-1 0,1 1 0,0 0 0,0 0 1,-1 0-1,1-1 0,0 1 0,0 2 0,5 0 917,7-8-29,175-121 5882,63-49-3786,-130 75-2271,123-96 112,-242 196-862,475-383 546,-423 332-499,171-170 268,-181 173-41,-2-3 0,-2-1-1,33-61 1,84-177 604,-136 250-838,151-337 162,-105 225-123,-54 123-66,124-249 44,-131 270-59,35-59 13,-3-2 0,37-93 1,94-244 63,-92 229-57,0-7 174,109-236 507,-159 366-646,-2 0 1,-2-1 0,27-108-1,-37 51 278,-11 111-393,-1 0 1,1 0 0,-1 1-1,1-1 1,0 0 0,-1 0-1,1 1 1,0-1 0,-1 1-1,1-1 1,0 1 0,0-1 0,0 1-1,0-1 1,-1 1 0,1 0-1,0-1 1,0 1 0,0 0-1,0 0 1,0 0 0,0 0-1,0 0 1,0 0 0,0 0-1,0 0 1,-1 0 0,1 0 0,0 0-1,0 0 1,1 1 0,15-2-4185,4-7 1990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4692 712,'0'-1'17,"1"0"0,-1-1-1,0 1 1,0 0 0,1 0-1,-1 0 1,0 0 0,1 0-1,-1 0 1,1 0 0,-1 0-1,1 0 1,0 0 0,-1 0-1,1 0 1,0 0 0,0 0-1,0 1 1,1-2 0,22-12 248,-8 5-2,131-77 2509,57-37 300,-164 96-2246,-1-3-1,67-65 1,39-66 513,50-52 42,-124 148-1047,65-67 63,-102 96-288,53-74 0,65-140 360,-96 150-6,102-137 0,-53 109-232,124-171-112,-152 173-5,117-257 1,-93 158-85,-68 158-21,55-79 1,-86 142-10,103-159 31,-86 130-19,-2-2 0,-1 1 0,12-41 0,-2-18 51,22-156 1,-9-101 255,-31 263-89,3-96-13,2-14-76,-12 187-156,0 0 0,0 1 0,1-1 0,1 0 0,-1 1 0,2-1 0,-1 1 0,9-15 0,-12 23-32,0 1 0,0 0-1,0 0 1,0 0 0,0-1 0,1 1 0,-1 0 0,0 0 0,0 0-1,0-1 1,1 1 0,-1 0 0,0 0 0,0 0 0,0 0 0,1 0-1,-1-1 1,0 1 0,0 0 0,1 0 0,-1 0 0,0 0 0,0 0-1,0 0 1,1 0 0,-1 0 0,0 0 0,0 0 0,1 0 0,-1 0-1,0 0 1,0 0 0,1 0 0,-1 0 0,0 0 0,0 1 0,1-1-1,-1 0 1,0 0 0,0 0 0,1 0 0,-1 0 0,0 0 0,0 1-1,0-1 1,0 0 0,1 1 0,0-1-81,5 5-771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4661 616,'6'-3'251,"0"0"1,0 1-1,0 0 0,1 0 0,-1 1 1,14-2-1,7-2 444,-5-1-91,1-2-1,-1 0 1,0-2-1,30-18 1,77-58 1347,-57 36-1007,22-12 93,200-139 1436,-260 173-2265,0-1-1,-2-2 1,-1-1-1,34-47 1,95-154 300,-120 171-289,11-16-62,177-284 279,-171 261-286,73-181 0,22-223 82,-110 349-193,-13 35 81,16-150-1,-7-126 178,10-74 1037,-37 415-1184,2 0 0,3 1 0,2 0 0,2 2 0,42-79 0,67-151 37,-123 262-97,-1-1 1,0 0-1,-2 0 1,0 0-1,-2 0 1,-1-39-1,0 29-23,-1 31-116,1 0 1,0 0-1,0 1 1,0-1-1,0 0 1,0 0-1,0 0 1,0 0-1,0 0 1,0 0-1,0 0 1,0 0-1,1 0 1,-1 0-1,0 0 1,1 0-1,-1 0 0,0 1 1,1-1-1,0 0 1,-1 0-1,1 1 1,-1-1-1,1 0 1,0 0-1,-1 1 1,1-1-1,0 1 1,0-1-1,0 1 1,-1-1-1,1 1 1,0-1-1,0 1 1,0 0-1,0-1 1,0 1-1,0 0 1,0 0-1,0 0 1,0 0-1,0 0 1,-1 0-1,2 0 1,17 2-773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0 696,'29'14'1144,"1"-1"1,55 15-1,-31-10-117,48 17 505,-2 5 0,170 93 1,-187-83-985,176 98 1012,293 169 887,-225-125-1386,-292-173-1696,-11 2 264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6 656,'-1'0'-67,"-14"-6"593,12 8 241,7 4 41,18 17 125,0-2 0,2 0-1,0-2 1,2 0 0,0-2 0,0-1 0,45 20 0,21 1-102,99 27 0,-86-31-45,418 161 1193,-10 23-935,-427-179-977,63 26 59,287 129 623,-320-144-295,-99-43-337,1-1-1,0 0 1,0-1-1,32 2 0,-46-6-205,1 1 0,0-1-1,-1-1 1,1 1-1,-1-1 1,1 0-1,-1 0 1,0 0-1,6-3 1,-8 3-256,0 0 0,0 0 0,0-1 0,0 1 0,0-1 0,0 1 0,-1-1 0,1 0 0,0 1 0,-1-1 0,0 0 0,2-3 0,4-18-2044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0 488,'0'2'79,"1"0"-1,-1 0 1,1-1-1,0 1 1,0-1-1,0 1 1,0 0-1,0-1 1,0 1 0,0-1-1,1 0 1,-1 0-1,0 1 1,1-1-1,-1 0 1,1 0-1,0 0 1,-1 0-1,1 0 1,3 0-1,2 4 228,104 57 2538,-58-34-1495,87 62 1,28 62 1049,-2-1-751,199 99-122,-258-182-1187,82 46 1192,330 144 1,-485-243-1460,-3-2 21,0 1 0,-2 1 0,51 35 0,-62-32-4438,-14-11 2255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43 792,'-1'-1'45,"1"0"0,-1 0 0,1 0 0,-1 0 0,1-1 0,0 1 0,-1 0 0,1 0-1,0 0 1,0 0 0,0 0 0,0-1 0,0 1 0,0 0 0,0 0 0,0 0 0,1 0 0,-1-1 0,0 1 0,1 0 0,-1 0 0,1 0-1,-1 0 1,1 0 0,-1 0 0,1 0 0,0 0 0,1-1 0,0 0 85,1 1 1,-1 0-1,1 0 0,-1 0 0,1 0 1,0 0-1,-1 1 0,1-1 0,0 1 1,-1-1-1,6 1 0,11 1 531,0 0 0,0 1 0,0 1 1,-1 1-1,1 0 0,-1 2 0,0 0 0,27 13 0,15 12 1002,60 42 0,-97-59-1457,271 181 1520,-13 25-937,-148-106-297,264 174-1,64-17 985,-304-180-706,-149-87-769,-5-3-350,-14-12-1872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0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0 488,'0'2'79,"1"0"-1,-1 0 1,1-1-1,0 1 1,0-1-1,0 1 1,0 0-1,0-1 1,0 1 0,0-1-1,1 0 1,-1 0-1,0 1 1,1-1-1,-1 0 1,1 0-1,0 0 1,-1 0-1,1 0 1,3 0-1,2 4 228,104 57 2538,-58-34-1495,87 62 1,28 62 1049,-2-1-751,199 99-122,-258-182-1187,82 46 1192,330 144 1,-485-243-1460,-3-2 21,0 1 0,-2 1 0,51 35 0,-62-32-4438,-14-11 2255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 2497,'-6'-2'947,"20"7"73,1-2-248,0 1 0,0 1 0,0 0 1,-1 1-1,0 0 0,18 12 1,76 58 1681,-56-37-1757,602 423 1231,-207-168-1638,105 29 474,-515-302-1528,71 30-1,-79-39 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4078 1984,'-1'0'14,"1"0"-1,0 0 1,-1 0-1,1 0 0,0 0 1,-1 0-1,1 0 1,0-1-1,-1 1 0,1 0 1,0 0-1,-1 0 1,1-1-1,0 1 0,0 0 1,-1 0-1,1-1 1,0 1-1,0 0 0,0 0 1,-1-1-1,1 1 1,0 0-1,0-1 0,0 1 1,0 0-1,0-1 1,0 1-1,-1 0 1,1-1-1,0 1 0,0 0 1,0-1-1,0 1 1,13-1 260,22 9 131,-15 0-26,0 0 0,0 2 0,-1 0 0,19 13 1,71 58 2332,-48-33-1080,26 12-179,2-5 0,167 78 0,-179-97-1082,239 101 1293,-240-108-1289,0-4-1,102 18 0,-124-34-215,-35-7-1,-1 0 1,1 2 0,0 0 0,-1 1-1,0 1 1,29 13 0,-46-19-93,0 1 0,0-1 0,-1 1 0,1 0-1,0-1 1,0 1 0,0 0 0,0-1 0,-1 1 0,1 0 0,0 0 0,-1 0 0,1 0 0,0 0 0,-1 0-1,1 0 1,-1 0 0,1 2 616,14 7-572,-12-10-106,-1-1 1,1 1-1,-1 0 1,1-1 0,-1 0-1,1 1 1,-1-1-1,1 0 1,-1-1 0,0 1-1,0 0 1,1 0-1,-1-1 1,3-3 0,26-30 36,-5 5-61,70-57 19,66-66 101,-159 150-96,172-190 148,-134 143-113,-3-1 0,35-61 0,157-326 234,4-6-124,-189 364-37,-3-3 1,58-160-1,-28 10 47,68-193 220,-101 308-225,-4-2 1,22-143-1,8-249 418,-56 416-384,5 1 0,4 0 0,60-181 0,-55 211-49,-2-1 0,-3-2-1,-3 1 1,-3-2 0,2-70 0,-13 127-227,0 0-1,-1 1 0,-1-1 1,0 0-1,-1 1 1,0-1-1,-1 0 0,-4-11 1,7 22-56,0 0 0,-1 0-1,1 0 1,-1 0 0,1 1 0,-1-1 0,1 0 0,-1 0 0,0 0 0,1 1 0,-1-1 0,0 0 0,0 1 0,0-1-1,1 0 1,-1 1 0,0-1 0,0 1 0,0 0 0,0-1 0,0 1 0,0 0 0,0-1 0,-2 1 0,-10 6-1202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 6641,'-1'-1'50,"-1"0"-1,0 0 0,1 1 0,-1-1 0,1 1 0,-1 0 0,0-1 0,1 1 0,-1 0 1,0 0-1,0 0 0,1 0 0,-1 0 0,0 0 0,1 1 0,-1-1 0,-3 2 0,4-1 25,0 0 0,0 0 0,1 0-1,-1 0 1,0 0 0,0 1-1,1-1 1,-1 0 0,0 0 0,1 1-1,-1-1 1,1 1 0,0-1 0,-1 0-1,1 1 1,0-1 0,0 1-1,0-1 1,0 1 0,0-1 0,1 3-1,0 5 222,0 0 0,1 0-1,1 1 1,0-2 0,0 1 0,0 0-1,1-1 1,0 1 0,1-1 0,0 0-1,0 0 1,1-1 0,0 0 0,7 7-1,14 13 9,2-1 0,32 22 0,-47-37-212,29 22 56,65 49 430,140 138 0,-62-22-90,32 34-809,-148-158-926,-13-5 465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6209,'-15'5'688,"32"8"321,17 11 31,5 4 72,11 7 8,2 6 1,6 5-41,7 7-112,7 0-352,1-2-192,6 0-160,1 0-32,-9 2-136,-6 0-544,-24-2-2584,-9-3 1879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5729,'0'4'275,"1"0"0,-1 0-1,1 0 1,1 0 0,-1-1-1,0 1 1,1-1 0,0 1-1,-1-1 1,1 1 0,1-1-1,-1 0 1,0 0 0,1 0 0,3 3-1,7 6 1233,27 21-1,-38-32-1404,29 20 1067,0-1-1,63 29 1,74 19 279,-97-41-1056,105 54-1,-115-44-352,-1 3 0,99 87 0,-54-25-2974,-66-57 1596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10:42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7202,'17'18'3789,"33"22"-2457,-25-20-328,229 175 3849,-177-142-4088,120 61 0,21 3-222,-162-83-367,92 74-1,-144-104-179,189 159-197,-69-50-3201,-50-42 1784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5:51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51 704,'1'0'116,"0"-1"0,-1-1 0,1 1 0,-1 0 0,1 0 0,-1 0 0,1 0 0,-1 0 0,0 0 0,1-1 0,-1 1 0,0 0 0,0 0 0,0 0 0,0-1 0,0-1 0,-1 3-33,1-1-1,-1 1 1,1 0 0,0 0 0,-1 0 0,1-1 0,-1 1 0,1 0 0,-1 0 0,1 0 0,0 0 0,-1 0 0,1 0 0,-1 0 0,1 0-1,-1 0 1,1 0 0,-1 0 0,1 0 0,0 1 0,-1-1 0,1 0 0,-1 0 0,1 0 0,0 1 0,-1-1 0,1 0 0,-1 1 0,-4 1 205,1 1 0,0 0 0,0 0 1,0 0-1,0 1 0,1-1 1,-4 5-1,6-6-229,-1 0-1,1-1 1,0 1 0,0 0-1,0 0 1,0-1 0,1 1 0,-1 0-1,0 0 1,1 0 0,-1 0-1,1 0 1,0 0 0,0 0-1,0 0 1,0 0 0,0 0 0,0 0-1,0 0 1,1 0 0,-1 0-1,1 0 1,-1 0 0,1 0-1,0 0 1,0 0 0,0-1 0,2 4-1,-2-3-20,1-1 0,0 1 0,-1-1 0,1 1 0,0-1 0,0 0 0,0 0 0,0 0 0,0 0 0,0 0 0,1 0 0,-1 0 0,0-1 0,0 1 0,1-1 0,-1 0 0,0 0-1,0 1 1,1-1 0,-1-1 0,0 1 0,1 0 0,-1-1 0,4 0 0,0-1 21,1-1 1,-1 1-1,0-1 0,0 0 1,-1-1-1,1 0 0,-1 1 1,6-6-1,-8 7-34,-1 0 0,0 0 1,0 0-1,0 0 0,0 0 0,-1-1 0,1 1 1,-1 0-1,1-1 0,-1 0 0,0 1 0,0-1 1,0 0-1,0 1 0,0-1 0,0 0 0,-1 0 1,0 0-1,1 1 0,-1-1 0,-1-4 0,1 5 30,-1 0-1,0 0 1,0 0-1,-1 0 1,1 0-1,0 0 1,-1 1-1,1-1 1,-1 0-1,1 1 1,-1-1-1,0 1 1,0 0-1,0-1 1,1 1-1,-1 0 1,-1 0-1,1 0 1,0 0-1,0 1 1,0-1-1,0 0 1,0 1-1,-1 0 1,1-1-1,-3 1 1,1 0 23,0-1-1,-1 1 1,1 0-1,0 0 1,-1 0 0,1 1-1,0-1 1,-1 1-1,1 0 1,0 0-1,0 1 1,0-1 0,-4 3-1,7-4-58,1 1 0,-1-1-1,1 0 1,-1 1 0,1-1-1,-1 0 1,1 1 0,-1-1-1,1 1 1,0-1 0,-1 1-1,1-1 1,0 1 0,0-1 0,-1 1-1,1-1 1,0 1 0,0-1-1,-1 1 1,1-1 0,0 1-1,0 0 1,0-1 0,0 1-1,0-1 1,0 1 0,0-1-1,0 2 1,1-1 16,0 1 0,-1-1 1,1 0-1,0 0 0,0 0 0,-1 0 1,1 1-1,0-1 0,0-1 0,0 1 0,3 2 1,1 0 64,1 1 0,-1-1 0,1 0 0,8 2 0,-6-2-42,0-1 0,1 0 0,0 0 0,-1-1 0,1 0 0,11-1 0,-15 0-28,-1 0 0,1-1 0,0 0 0,0 0 0,-1 0 1,1 0-1,-1 0 0,1-1 0,-1 0 0,1 0 0,-1 0 0,0-1 1,4-3-1,-7 6-22,-1-1 1,1 1-1,0 0 1,-1-1-1,1 1 1,-1-1-1,1 1 1,-1-1-1,1 1 1,-1-1-1,0 0 1,1 1-1,-1-1 1,0 1-1,1-1 1,-1 0-1,0 1 0,0-1 1,0 0-1,1 1 1,-1-1-1,0 0 1,0 0-1,0 1 1,0-1-1,0 0 1,0 1-1,-1-1 1,1 0-1,0 1 1,0-2-1,-1 1 4,-1-1-1,1 1 0,0 0 1,0-1-1,-1 1 1,1 0-1,0 0 1,-1 0-1,1 0 0,-1 0 1,1 0-1,-3 0 1,-5-2 3,1 0 1,-1 0-1,0 1 1,-10-1-1,10 2-16,1 0-8,0 0 0,-1 0 1,1 1-1,0 1 0,-1-1 0,-11 3 1,20-3 2,0 0 1,-1 0-1,1 0 1,0 0-1,0 0 1,0 0 0,-1 0-1,1 0 1,0 1-1,0-1 1,0 0-1,-1 0 1,1 0 0,0 0-1,0 0 1,0 0-1,0 1 1,-1-1-1,1 0 1,0 0 0,0 0-1,0 0 1,0 1-1,0-1 1,0 0-1,0 0 1,0 0 0,-1 1-1,1-1 1,0 0-1,0 0 1,0 0 0,0 1-1,0-1 1,0 0-1,0 0 1,0 0-1,0 1 1,0-1 0,0 0-1,0 0 1,1 0-1,-1 1 1,0-1-1,0 0 1,8 8-623,6 1 297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7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29 1384,'-7'-5'32,"6"0"-24,1 0-16,1 0-144,4-3 104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7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40 104,'0'-14'0,"3"6"-8,3-1-8,0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7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77 1096,'-4'-10'176,"4"1"120,2 3-80,5-1-184,2 0-32,-1 2 0,1-2-8,1 2-72,-2-2-88,-1 0-280,2 0 264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43 792,'-1'-1'45,"1"0"0,-1 0 0,1 0 0,-1 0 0,1-1 0,0 1 0,-1 0 0,1 0-1,0 0 1,0 0 0,0 0 0,0-1 0,0 1 0,0 0 0,0 0 0,0 0 0,1 0 0,-1-1 0,0 1 0,1 0 0,-1 0 0,1 0-1,-1 0 1,1 0 0,-1 0 0,1 0 0,0 0 0,1-1 0,0 0 85,1 1 1,-1 0-1,1 0 0,-1 0 0,1 0 1,0 0-1,-1 1 0,1-1 0,0 1 1,-1-1-1,6 1 0,11 1 531,0 0 0,0 1 0,0 1 1,-1 1-1,1 0 0,-1 2 0,0 0 0,27 13 0,15 12 1002,60 42 0,-97-59-1457,271 181 1520,-13 25-937,-148-106-297,264 174-1,64-17 985,-304-180-706,-149-87-769,-5-3-350,-14-12-1872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8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29 568,'-17'-7'152,"7"6"240,-1-3-184,5 4-16,0-2-48,1 1-56,2-1 0,3 0 0,0 1-24,2-3-56,1 3-8,0-1-8,1 0-48,-1 2 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23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3016 867 3313,'-1'-1'212,"1"0"0,0 0 1,-1 0-1,1 0 0,0 0 1,0 1-1,0-1 0,-1 0 1,1 0-1,0 0 0,0 0 0,1 0 1,-1 0-1,0 0 0,0 0 1,0 0-1,1 0 0,-1 0 1,0 1-1,1-1 0,-1 0 1,1 0-1,0-1 0,17-23 551,-4 6-253,-12 14-331,0 0 1,-1 0-1,1-1 1,-1 1-1,0 0 1,0-1-1,-1 1 1,1-1-1,-1 1 1,-1-1-1,1 0 1,-1 1 0,0 0-1,-3-11 1,2 9 27,0 0 0,-1 0 0,0 0 0,-1 0 0,0 0 0,0 1 0,0-1 0,-1 1 0,1 0 0,-8-6 0,-10-9 167,17 15-346,0 1-1,-1-1 1,1 1 0,-1 1-1,0-1 1,0 1-1,-1 0 1,1 0-1,-1 1 1,0 0 0,0 0-1,0 0 1,-9-1-1,-8 0 48,0 1 0,0 1 0,0 2-1,0 0 1,0 1 0,0 2 0,-33 7-1,13 1-12,0 3 0,-81 36 0,64-27-62,42-17 0,-1 1 0,-19 11 0,19-6 7,0-2-1,-1 0 0,0-1 0,0-1 0,-1-1 0,1-1 0,-2-1 0,-22 2 0,27-5-4,-39 1 2,53-3-3,-1 0 1,1 0 0,-1 0 0,1-1 0,0 0 0,-1 0 0,1 0-1,0-1 1,-7-2 0,7 0 5,0 1 0,0-1 0,1 1 0,-1-1 0,1 0 0,0 0 0,-5-8 0,-8-12 18,10 17-13,-5-5 36,1 0 0,-12-19-1,19 26-42,0-1-1,0 1 1,1-1-1,0 0 1,0 0 0,1 0-1,-1 0 1,1 0-1,0-9 1,1-8-10,2-1 1,0 1 0,2 0 0,0 1 0,11-33-1,7-31 11,-21 77 2,-1 1 1,0-1 0,0 0 0,0 0 0,-1 1 0,-1-1 0,0 0 0,0 1 0,0 0 0,-1-1 0,-6-11 0,1 3-2,-1 1 1,0 0 0,-1 1 0,-17-21 0,18 27-7,1 1 0,-1-1 0,0 2-1,-1-1 1,1 1 0,-1 1 0,-1 0 0,-13-6-1,16 8-2,0 1 0,-1 0 0,1 1-1,0 0 1,-1 0 0,1 1-1,-1 0 1,0 1 0,1-1-1,-1 2 1,0-1 0,-11 3 0,5 1-2,0 1 0,0 0 0,0 1 1,-23 14-1,-53 39-33,62-39 26,-1 0 0,-39 17 1,53-28 6,-1 0 1,-29 24 0,-15 8-3,26-19-10,1 1 0,-61 53 1,-49 71 7,128-128 4,-18 30 0,19-27 3,-21 25 1,-12 11 0,29-34 1,-1 0 1,0-2 0,-42 35-1,28-28-11,-43 46 1,44-41-18,-19 23 16,-84 122 1,34-41 7,81-112 0,-3 4-15,-22 35 0,40-55 14,1 0 1,-1 0-1,2 0 0,0 0 0,0 0 0,1 1 0,0 0 0,-2 15 0,6-13-7,0 0 0,1 1 0,0-1 0,1 0 0,0-1 0,8 22 0,-7-23 8,3 6-23,1 0 0,1 0 0,0-1 0,14 18 0,15 29 44,-28-45-24,1 0 0,0-1 0,2-1-1,0 1 1,0-2 0,1 0 0,1-1 0,1 0-1,0-1 1,26 15 0,-17-17 36,0-1-1,1-1 1,0-1-1,0-1 1,31 3 0,44 12 21,-76-15-48,-10-4 7,0 1-1,-1 1 1,1 0-1,-1 1 1,0 0-1,0 1 1,23 17-1,-26-14 35,1-1-1,0-1 1,0 0 0,0 0-1,1-1 1,0-1-1,0 0 1,1-1 0,24 6-1,196 30 371,-204-37-383,0-1-1,0-2 1,-1-1 0,34-3 0,47-1 431,-86 4-430,0-1 1,0-1-1,0-1 1,-1-2-1,28-8 1,114-46 110,-83 27-73,-46 17-25,39-23 1,-14 7-20,31-5 22,-43 18-32,100-54-17,-79 35 44,-59 32-30,0 1 0,0 1 0,0-1 1,1 2-1,-1 0 0,1 0 1,-1 1-1,19 0 0,-15 1 5,6-3 32,-1-1 0,0 0-1,0-2 1,0 0 0,-1-1 0,29-15-1,-41 19 24,-2 2 9,-1-1-1,1 1 0,-1 0 0,0 1 1,1-1-1,0 1 0,6 0 0,-7 0-70,0 0 0,0 0 1,0 0-1,1-1 0,-1 1 0,0-1 0,0 0 0,0 0 0,-1-1 0,6-1 1,3-6 71,-1 0 1,0-1 0,-1 0-1,0-1 1,0 0 0,-1-1-1,-1 1 1,8-16 0,5-4 64,29-50-21,-34 52-122,38-49 0,-10 19 21,14-17 54,-9 27 48,-48 48-117,0-1 0,0 1 0,-1-1 0,1 1 0,-1-1 0,1 1 0,-1-1 0,0 1 0,1-1 0,-1 1 0,0-1 0,0 1 0,0-1 0,0 0 0,0 1 0,-1-3 0,-6-29 95,6 29-98,-3-16 8,1-1-1,2 0 0,0-31 1,1 29 4,-1 0 1,-6-37-1,5 51-8,0-1 0,0 1-1,-1 0 1,0 0 0,-1 0 0,0 0 0,-1 0-1,0 1 1,0 0 0,0 0 0,-1 0 0,0 1-1,-12-11 1,13 14-7,-59-63 60,58 60-65,1 1 1,0-2-1,0 1 0,1 0 0,0-1 1,0 0-1,1 0 0,-4-13 0,5 6-39,-3-9-1846,0 15 1162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59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1596 616,'9'3'5361,"13"0"-2941,-9-2-1226,7 4-457,1 0 1,-1 2-1,27 13 0,21 6-114,107 26 133,-136-43-543,0-2 1,63 4-1,-48-9 164,1-1-1,-1-4 1,1-1 0,-1-3-1,-1-2 1,75-23 0,-88 18-280,0-3 0,-2-1 1,37-23-1,-56 28-69,-1 0-1,0-1 1,-1 0 0,-1-2-1,0 0 1,-1-1-1,-1 0 1,0-1 0,-1-1-1,-2 0 1,0-1 0,0 0-1,11-34 1,-18 38 14,0-1 1,4-31-1,-7 35-39,1 1-1,0-1 0,1 1 1,0-1-1,1 1 0,9-19 1,-6 15 12,0 0 0,-2 0 0,7-29 0,1-4-11,-5 19 18,-2 0 1,5-62-1,-6 43-10,5-193 21,-11 231-26,0-1 0,-1 1 1,-1-1-1,0 1 0,-6-17 1,-7-24 12,14 45-18,0-1 1,-1 1-1,-6-12 1,-5-13 3,12 27-6,-6-20-2,0 1 0,-2 0 1,-22-39-1,29 59 2,0 0 0,-1 1-1,1-1 1,-1 1 0,-6-5 0,6 5 0,0 0 0,0 0 0,1 0 0,-1-1 0,1 0 0,-4-5 0,2 3-1,0 0 1,0-1-1,-1 2 1,1-1-1,-1 1 1,-14-10-1,-43-21-4,54 33 1,0 0 0,0 2 1,0-1-1,0 1 1,0 0-1,-1 1 1,1 0-1,-16 2 1,-7 0 4,-2-1-1,20 0 0,0-1 0,-1 0 0,1-1 0,-18-4 0,28 4 6,1-1 0,-1 0-1,1 0 1,0 0 0,0-1 0,0 1 0,0-1 0,0 0-1,1 1 1,-1-1 0,1 0 0,-4-6 0,5 7-334,0 1 0,0-1 0,0 0-1,1 1 1,-1-1 0,1 0 0,-1 0 0,1 0 0,-1-2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00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31 2521,'-17'-6'640,"5"0"280,5 5-328,4-3-184,3 3-376,2-3-32,3 1-168,2-1-368,0 3 336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00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69 2745,'0'1'93,"-1"-1"0,0 0 0,0 1 0,0-1 0,0 1 0,0-1 0,0 1 0,1-1 0,-1 1 0,0-1 0,0 1 0,1 0 0,-1-1 0,0 1 0,1 0 0,-1 0 0,0 1 0,1-1-50,0-1 0,0 1-1,0-1 1,0 1 0,0 0 0,0-1 0,0 1 0,0-1 0,0 1-1,0 0 1,0-1 0,0 1 0,1-1 0,-1 1 0,0-1-1,0 1 1,1-1 0,-1 1 0,0-1 0,1 1 0,0 0-1,0 0-16,1 1 0,0 0-1,0-1 1,0 0 0,0 1-1,0-1 1,0 0-1,0 0 1,1 0 0,-1 0-1,0-1 1,5 2 0,-3-2-64,0 1 1,1-1-1,-1 0 1,0-1-1,0 1 1,0 0-1,0-1 1,0 0 0,0 0-1,6-3 1,-9 4 18,0-1 1,0 1-1,-1-1 1,1 1-1,0-1 1,-1 1-1,1-1 1,0 0-1,-1 1 1,1-1-1,0 0 1,-1 1-1,1-1 1,-1 0 0,0 0-1,1 0 1,-1 0-1,1 1 1,-1-3-1,0 1 23,0 1 1,0-1-1,0 1 0,0-1 1,-1 1-1,1-1 0,0 0 1,-1 1-1,0 0 0,1-1 1,-1 1-1,0-1 0,0 1 1,1 0-1,-3-3 0,-3-3 468,0 0 0,0 0-1,-13-10 1,16 14-61,0 1 0,0 0 0,0-1 1,-1 1-1,1 1 0,-1-1 1,1 0-1,-1 1 0,0 0 0,1 0 1,-7-1-1,9 2-368,1 0 1,-1-1-1,1 1 1,-1 0-1,0 0 1,1 0-1,-1 0 1,1 0-1,-1 0 1,1 0-1,-1 0 1,0 0-1,1 0 1,-1 0-1,1 0 1,-1 0-1,1 1 1,-1-1-1,0 0 1,1 0-1,-1 0 1,1 1-1,-1-1 1,1 0-1,-1 1 1,1-1-1,0 1 1,-1-1-1,1 0 1,-1 1-1,1-1 1,0 1-1,-1-1 1,1 1-1,0-1 1,0 1-1,-1-1 1,1 1-1,0 0 1,0-1-1,0 1 1,0-1-1,0 1 1,0-1-1,0 1 1,0 0-1,0-1 1,0 1-1,0-1 1,0 1-1,0-1 1,0 1-1,0 0 1,1-1-1,-1 1 1,0 0-1,2 2-97,-1 0 0,1-1 1,-1 1-1,1 0 0,0-1 0,0 1 0,0-1 0,0 0 0,3 3 0,18 11-1411,8 4 532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6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405 91 848,'3'-8'140,"14"-32"1254,-16 38-1136,-1 0-1,1 0 1,-1 0 0,1-1 0,-1 1-1,0 0 1,0 0 0,0 0-1,0-1 1,0 1 0,0 0 0,0 0-1,-1 0 1,0 0 0,0-4-1,0 6-192,0-1-1,1 1 1,-1-1-1,0 1 1,1 0-1,-1-1 1,0 1-1,1 0 1,-1-1-1,0 1 1,0 0-1,1 0 1,-1 0-1,0 0 1,0 0-1,1 0 1,-1 0-1,0 0 1,0 0-1,1 0 1,-1 0-1,0 0 1,0 1-1,1-1 1,-1 0-1,0 1 1,1-1-1,-1 0 1,0 1-1,1-1 1,-1 1-1,1-1 1,-2 1-1,-24 18 58,24-17-64,-22 18 46,2 1 1,0 1-1,1 1 1,1 1-1,-24 39 0,-69 139 1287,105-186-1292,-8 17 225,1 0-1,1 1 0,2 0 0,2 1 0,1 0 0,2 0 1,1 1-1,-2 51 0,7-25 64,8 83-1,-3-118-350,0 0-1,2-1 1,0 1 0,2-1-1,17 38 1,-25-63-45,18 32-343,-17-31 80,1 0-1,-1 0 0,1 0 0,-1 0 0,1 0 0,0 0 0,-1 0 0,1-1 0,0 1 0,0-1 0,5 3 0,-7-4 197,0 0 0,0 0 0,0 0 0,1 0 0,-1 0 1,0 0-1,0 0 0,1 0 0,-1 0 0,0 0 0,0 0 0,0 0 0,1 0 0,-1 0 0,0 0 0,0 0 0,1 0 0,-1 0 0,0 0 0,0 0 0,0 0 0,1 0 0,-1 0 0,0 0 0,0-1 0,2-1-836,-2 2 836,0 0 0,0 0 0,0-1 0,1-19-2042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6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0 105 7882,'1'-4'363,"0"1"0,0-1 0,0 0 0,0 0 0,1 1 0,0-1 0,-1 1 0,1-1 0,0 1 0,1 0 0,-1 0 0,3-4 0,-1 4-211,0 0 1,0 1-1,0-1 0,1 1 1,-1-1-1,1 1 0,-1 1 1,1-1-1,7-1 0,27-7 449,2 2-1,-1 2 0,1 2 1,46 1-1,-47 4-2491,0 2 1,46 9-1,-66-7-1308,-5 0 1129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6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2577,'10'-11'680,"-2"3"728,-1 8-376,0 2 40,-4 10 281,1 5 231,-4 10-376,2 2-87,-2 8-361,0 3-208,1 2-376,1-1-64,-2-2-48,-2-1 0,-3-8-304,-2-1-632,-3-11 504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6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6609,'0'0'200,"9"10"-2600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7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2377,'25'23'2745,"-17"-16"-1790,0-1 1,-1 2-1,0-1 0,-1 1 0,0 0 1,0 0-1,5 11 0,47 115 1993,-39-87-2711,1 0 0,34 55-1,-52-98-217,15 20 105,-17-24-117,1 1 0,0 0 0,-1 0 0,1 0 0,0 0 0,0 0 0,-1-1 0,1 1 0,0 0 0,0-1-1,0 1 1,0-1 0,0 1 0,0-1 0,0 1 0,0-1 0,0 0 0,0 1 0,2-1 0,-3 0-100,1-1 0,-1 1 0,1-1 0,-1 0 0,0 1 0,1-1 1,-1 0-1,0 1 0,0-1 0,1 0 0,-1 1 0,0-1 0,0 0 1,0 1-1,0-1 0,0 0 0,0 1 0,0-1 0,0 0 1,0 1-1,0-1 0,0 0 0,0 1 0,-1-1 0,1 0 0,0 1 1,-1-2-1,-6-21-3957,-1 6 1686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1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 2497,'-6'-2'947,"20"7"73,1-2-248,0 1 0,0 1 0,0 0 1,-1 1-1,0 0 0,18 12 1,76 58 1681,-56-37-1757,602 423 1231,-207-168-1638,105 29 474,-515-302-1528,71 30-1,-79-39 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7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0 224 8242,'12'-16'824,"9"1"360,4 1-608,4-1 64,-2-2 377,-1 1 71,0-1-144,-1 0-152,4 2-368,0-2-176,-3 2-200,-1-1-224,-8 3-880,-5 1-704,-7 3 688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8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3 153 6537,'0'-1'42,"1"0"0,-1 0 1,1 0-1,-1 1 0,1-1 0,-1 0 0,1 0 0,-1 0 0,1 0 0,0 1 0,0-1 0,-1 0 0,1 0 0,0 1 0,0-1 0,0 1 0,0-1 0,0 1 0,-1-1 0,1 1 0,2-1 0,29-10 1178,-21 8-557,134-57 1931,-143 59-2579,0 0 0,0 0 0,0 0 0,0 0 1,0 0-1,0-1 0,0 1 0,0-1 0,0 1 1,0-1-1,-1 0 0,1 0 0,-1 0 0,3-3 0,-4 4-6,0 0 0,0 1-1,1-1 1,-1 0-1,0 0 1,0 1-1,0-1 1,0 0-1,0 1 1,0-1-1,0 0 1,0 0-1,0 1 1,0-1-1,-1 0 1,1 1-1,0-1 1,0 0-1,-1 1 1,1-2-1,-1 1 1,-1 0 1,1 0-1,0-1 0,0 1 0,0 0 0,-1 0 0,1 0 0,0 1 0,-1-1 1,1 0-1,-1 0 0,-1 0 0,-4-1 14,-1 0-1,1 1 1,0-1 0,-1 2-1,1-1 1,-1 1 0,1 0-1,-1 0 1,1 1 0,0 0-1,-1 1 1,1 0 0,-12 4-1,12-4 84,0 1 0,-1 0 0,1 0 0,1 1 0,-1 0-1,0 0 1,1 1 0,0 0 0,0 0 0,1 0 0,-1 0-1,1 1 1,-5 7 0,9-11-48,-1 0 1,1 1-1,0-1 0,0 0 0,1 0 0,-1 1 1,0-1-1,1 0 0,-1 1 0,1-1 1,0 0-1,0 1 0,0-1 0,0 1 1,0-1-1,1 0 0,0 4 0,0-2-7,1 0 0,0 0 0,0 0 0,0 0-1,0-1 1,0 1 0,1-1 0,-1 1-1,5 3 1,6 4 10,0 0-1,0-1 1,29 15-1,-40-23-54,8 4-175,0-1 0,1 0 0,0 0 0,0-1 0,0-1-1,0 1 1,1-2 0,12 2 0,-18-4-386,1 1 1,0-1-1,0-1 1,0 1-1,0-1 0,0 0 1,-1-1-1,1 0 1,0 0-1,-1 0 1,1-1-1,-1 0 1,0 0-1,0 0 0,5-5 1,10-10-1397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18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20 472 2609,'-2'-1'553,"2"1"-415,0 0 1,-1 0-1,1 0 1,0-1-1,-1 1 0,1 0 1,0 0-1,-1 0 1,1 0-1,-1 0 0,1 0 1,0 0-1,-1 0 1,1 0-1,-1 0 0,1 0 1,0 0-1,-1 0 0,1 0 1,-1 0-1,-3 3 1938,3-3-1938,1 1 1,0-1-1,0 0 1,0 1-1,0-1 0,-1 1 1,1-1-1,0 0 1,0 1-1,0-1 0,0 0 1,0 1-1,0-1 1,0 1-1,0-1 0,0 0 1,0 1-1,0-1 0,0 1 1,0-1-1,0 0 1,0 1-1,1 0 0,-1 2 190,1 0 0,0 0 0,0 1 1,0-1-1,0 0 0,3 5 0,0-2-259,0-1 0,1 1 1,0-1-1,0 0 0,0 0 1,1-1-1,0 0 0,0 0 1,0 0-1,0-1 0,7 3 1,12 5-30,38 10 1,-54-18-42,0 0 0,1-1 0,0 0 0,-1-1 0,1 0 0,19-1-1,-26 0-4,-1-1 0,1 1 0,-1 0-1,0-1 1,1 0 0,-1 1 0,0-1-1,0 0 1,0 0 0,1 0 0,-1-1 0,0 1-1,0 0 1,0-1 0,-1 1 0,1-1-1,0 0 1,-1 1 0,1-1 0,-1 0-1,1 0 1,-1 0 0,0 0 0,0 0-1,0-1 1,0 1 0,0 0 0,0 0-1,-1-1 1,1 1 0,-1 0 0,0-1-1,1-3 1,-1 0 13,-1-1-1,1 1 1,-1 0-1,0 0 1,-1-1-1,0 1 0,0 0 1,0 1-1,0-1 1,-1 0-1,0 1 1,0-1-1,-1 1 1,1 0-1,-1 0 1,0 0-1,-1 1 1,1-1-1,-1 1 1,0 0-1,0 0 1,-5-3-1,1 1-2,-1 1 0,1 0 0,-1 0 0,0 1 0,0 0 0,0 0 0,-1 2 0,1-1 0,-1 1 0,1 0 0,-1 1 0,-11 0 0,16 2 42,1-1-1,0 1 1,-1 0-1,1 1 0,0-1 1,0 1-1,0 0 0,0 0 1,0 0-1,0 1 1,1 0-1,-1 0 0,1 0 1,-6 5-1,8-6-20,0 0 0,1 0 0,-1 0 0,1 0 1,-1 1-1,1-1 0,0 0 0,0 0 0,0 1 0,0-1 0,0 1 0,0-1 0,1 1 0,-1-1 0,1 1 0,0-1 0,0 1 1,0 0-1,0-1 0,0 1 0,0-1 0,1 1 0,-1-1 0,1 1 0,0-1 0,0 1 0,0-1 0,0 1 0,0-1 1,0 0-1,1 0 0,1 2 0,0 0-22,0 0 1,0-1-1,1 1 1,-1-1-1,1 0 1,0 0 0,0 0-1,0-1 1,0 1-1,0-1 1,1 0-1,-1 0 1,1-1-1,-1 1 1,1-1-1,0 0 1,-1 0-1,1-1 1,0 1 0,9-2-1,-5 1-50,-1 0 1,1-1-1,-1-1 0,0 1 0,1-2 1,-1 1-1,0-1 0,0 0 0,0 0 1,-1-1-1,9-5 0,-2-2-100,-1 0 1,0-1-1,-1-1 0,0 0 1,-1 0-1,0-1 0,-1-1 1,-1 1-1,15-32 0,-14 23 49,-1 0 0,-1-1 0,-1 0 0,-1 0 0,-1-1-1,2-34 1,-6 38 74,-2-30 1,1 45 54,-1 1 1,0-1 0,0 0-1,0 1 1,-1-1 0,0 0-1,0 1 1,0 0 0,-6-9 0,8 13-8,0 0 0,-1 1 0,1-1-1,0 0 1,-1 1 0,1-1 0,0 1 0,-1-1 0,1 1 0,-1-1 0,1 1 0,-1-1 0,1 1 0,-1 0 0,1-1 0,-1 1 0,0-1 0,1 1 0,-1 0 0,1 0 0,-1-1 0,0 1 0,1 0 0,-1 0 0,0 0 0,1 0 0,-1 0 0,0 0 0,1 0 0,-1 0-1,0 0 1,1 0 0,-1 0 0,0 0 0,1 1 0,-1-1 0,0 0 0,1 0 0,-1 1 0,0-1 0,1 0 0,-1 1 0,1-1 0,-1 1 0,1-1 0,-2 1 0,0 2 124,0 0 1,1-1 0,-1 1-1,0 0 1,1 0 0,0 0-1,-3 5 1,1 8 217,0 0 0,1-1 0,0 1 0,1 0 0,1 0 0,0 0 0,2 0 0,0 0 0,5 21 0,1-4-477,1-1 1,2-1-1,23 47 1,4-6-1611,7-2 607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20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2721,'0'0'30,"-1"1"1,0-1-1,0 0 1,1 1 0,-1-1-1,0 0 1,1 1-1,-1-1 1,1 1 0,-1-1-1,0 1 1,1-1-1,-1 1 1,1 0 0,0-1-1,-1 1 1,1-1-1,-1 1 1,1 0 0,0 0-1,-1-1 1,1 1-1,0 0 1,0-1 0,0 1-1,0 0 1,-1 0-1,1 0 1,0-1 0,0 1-1,1 0 1,-1 1-1,2 33 1316,-2-30-959,25 132 5553,-16-97-5562,-2 0 1,4 73 0,-13-76-86,2-36-470,-1 1-1,1-1 1,0 1-1,0-1 0,-1 1 1,1-1-1,-1 1 1,1-1-1,-1 1 0,0-1 1,1 0-1,-1 1 1,0-1-1,0 0 1,0 0-1,0 1 0,0-1 1,0 0-1,-3 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20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2433,'0'-1'134,"0"-1"1,1 0-1,-1 0 1,1 1 0,0-1-1,-1 0 1,1 1 0,0-1-1,0 1 1,0-1 0,0 1-1,0-1 1,0 1-1,1 0 1,-1 0 0,0-1-1,1 1 1,-1 0 0,1 0-1,-1 0 1,1 1 0,0-1-1,-1 0 1,1 1-1,0-1 1,-1 0 0,1 1-1,0 0 1,0 0 0,-1-1-1,3 1 1,8-1 442,0 1 0,0 0 0,20 4 0,-21-3 93,4 1-266,0 1 1,-1 1-1,1 1 0,-1 0 0,1 1 0,-1 0 0,-1 1 0,0 0 0,0 2 0,0-1 0,-1 1 0,16 16 0,-17-15-268,-1 0 0,0 1 0,-1 0 0,0 1 1,-1-1-1,0 2 0,-1-1 0,0 1 0,-1 0 0,-1 0 0,0 1 0,-1 0 0,4 19 0,-7-23-26,-1 0 0,0 1 0,-1-1-1,0 0 1,0 1 0,-1-1 0,-1 0 0,1 0 0,-2 0 0,1 0 0,-1-1 0,-1 0-1,0 1 1,0-2 0,-1 1 0,0 0 0,-14 14 0,-6 4-1,-2-1 0,-1-1 0,-48 32 0,43-33-420,-1-2-1,-54 25 1,72-40-1030,10-9 448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21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2537,'-7'199'9523,"1"-45"-7209,4-118-1880,1-22-197,0 0 0,1 0-1,0 0 1,1 0 0,5 26 0,-6-39-221,1 0 0,-1-1-1,0 1 1,0-1 0,0 1 0,0 0 0,0-1 0,1 1 0,-1-1 0,0 1 0,1-1-1,-1 1 1,0-1 0,1 1 0,-1-1 0,0 1 0,1-1 0,-1 1 0,1-1 0,-1 1-1,1-1 1,-1 0 0,1 1 0,-1-1 0,1 0 0,0 0 0,-1 1 0,1-1 0,-1 0-1,1 0 1,0 0 0,-1 0 0,1 0 0,-1 0 0,1 0 0,0 0 0,-1 0 0,1 0-1,-1 0 1,1 0 0,0 0 0,-1 0 0,1-1 0,-1 1 0,1 0 0,-1 0 0,1-1-1,0 1 1,0-1 0,3-2 59,1-1-1,-1 0 0,1 0 1,4-7-1,-6 8-61,99-115 304,64-69-221,-139 158-106,-19 19-62,1 0-1,0 1 1,0 0 0,1 1 0,0 0-1,11-7 1,-34 30-5541,-5 2 3707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21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10106,'3'9'1296,"9"10"745,5 3-689,9 0-496,6-2-144,6-1 73,1-2 7,-1 0-184,-1-1-136,-5 1-240,-3 0-56,-5-2-96,-5 0-96,-10-4-376,-4-1-344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22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3929,'-2'1'182,"1"-1"0,0 1 0,0 0 0,0-1 1,0 1-1,0 0 0,0 0 0,0 0 0,0 0 0,0 0 1,0 0-1,1 0 0,-1 0 0,0 0 0,1 0 0,-1 1 1,1-1-1,-1 0 0,0 2 0,-9 32 2053,5-17-1014,-28 104 1791,5-15-1429,26-104-1528,-2 11 271,0 0-1,0 1 1,1-1-1,-1 27 1,4-39-264,-1 1 1,1 0 0,1-1 0,-1 1 0,0 0 0,1-1-1,-1 1 1,1-1 0,0 1 0,-1 0 0,1-1-1,1 0 1,-1 1 0,0-1 0,1 0 0,-1 1 0,1-1-1,-1 0 1,1 0 0,0 0 0,0 0 0,0-1-1,0 1 1,0 0 0,1-1 0,-1 0 0,0 1 0,1-1-1,-1 0 1,1 0 0,-1 0 0,1-1 0,4 2-1,3-1 79,0-1 0,-1 1 0,1-1 0,0-1-1,-1 0 1,1 0 0,17-6 0,67-27 380,-59 20-341,-19 8-106,90-31 398,-91 33-405,-1 0 1,1 2 0,-1 0-1,1 0 1,22 2 0,-35 0-92,-1 0-1,1 0 1,-1 0 0,0 0 0,1 1 0,-1-1 0,1 1 0,-1-1-1,0 1 1,0 0 0,1-1 0,-1 1 0,0 0 0,0 0-1,0 0 1,0 0 0,0 0 0,0 0 0,2 2 0,-1 0-510,0 1 0,-1-1 0,1 1 0,-1-1 0,3 8 1,1 9-934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9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74 2721,'-9'-5'376,"2"2"120,2-2-64,2-1-200,3 1-120,0-1-80,0-3-16,3-1-64,2-2-240,2 0 184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9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22 190 4025,'-13'-19'616,"6"4"456,5 3-208,2-2-319,2 2-281,1 0-216,2-1-32,2-1-56,2-3-88,3-2-841,-1-3-791,1 2 1088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05:34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4078 1984,'-1'0'14,"1"0"-1,0 0 1,-1 0-1,1 0 0,0 0 1,-1 0-1,1 0 1,0-1-1,-1 1 0,1 0 1,0 0-1,-1 0 1,1-1-1,0 1 0,0 0 1,-1 0-1,1-1 1,0 1-1,0 0 0,0 0 1,-1-1-1,1 1 1,0 0-1,0-1 0,0 1 1,0 0-1,0-1 1,0 1-1,-1 0 1,1-1-1,0 1 0,0 0 1,0-1-1,0 1 1,13-1 260,22 9 131,-15 0-26,0 0 0,0 2 0,-1 0 0,19 13 1,71 58 2332,-48-33-1080,26 12-179,2-5 0,167 78 0,-179-97-1082,239 101 1293,-240-108-1289,0-4-1,102 18 0,-124-34-215,-35-7-1,-1 0 1,1 2 0,0 0 0,-1 1-1,0 1 1,29 13 0,-46-19-93,0 1 0,0-1 0,-1 1 0,1 0-1,0-1 1,0 1 0,0 0 0,0-1 0,-1 1 0,1 0 0,0 0 0,-1 0 0,1 0 0,0 0 0,-1 0-1,1 0 1,-1 0 0,1 2 616,14 7-572,-12-10-106,-1-1 1,1 1-1,-1 0 1,1-1 0,-1 0-1,1 1 1,-1-1-1,1 0 1,-1-1 0,0 1-1,0 0 1,1 0-1,-1-1 1,3-3 0,26-30 36,-5 5-61,70-57 19,66-66 101,-159 150-96,172-190 148,-134 143-113,-3-1 0,35-61 0,157-326 234,4-6-124,-189 364-37,-3-3 1,58-160-1,-28 10 47,68-193 220,-101 308-225,-4-2 1,22-143-1,8-249 418,-56 416-384,5 1 0,4 0 0,60-181 0,-55 211-49,-2-1 0,-3-2-1,-3 1 1,-3-2 0,2-70 0,-13 127-227,0 0-1,-1 1 0,-1-1 1,0 0-1,-1 1 1,0-1-1,-1 0 0,-4-11 1,7 22-56,0 0 0,-1 0-1,1 0 1,-1 0 0,1 1 0,-1-1 0,1 0 0,-1 0 0,0 0 0,1 1 0,-1-1 0,0 0 0,0 1 0,0-1-1,1 0 1,-1 1 0,0-1 0,0 1 0,0 0 0,0-1 0,0 1 0,0 0 0,0-1 0,-2 1 0,-10 6-1202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6:59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2 106 3097,'-2'-15'640,"2"3"432,4 1-136,1-1-688,2 2-104,1 0-128,2-2-144,2 0-1792,0 0 1416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00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2 156 2064,'-2'-16'513,"2"3"279,4-1-408,4-5-32,-1 6-288,0-1-24,0 4-16,-4 3-16,2-2-32,0 1-88,1-1-696,-1-3-601,-2 0 1057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8:02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2346 715 456,'-1'-5'6145,"1"5"-6037,-12-2 1798,-15 4-487,-24 5-740,-1-2 0,0-2 1,0-3-1,0-2 0,0-2 0,1-2 0,-77-19 0,98 17-377,0 0 1,-34-15-1,54 19-284,1 0 0,0-2 0,0 1 0,0-1 0,0 0 0,1-1 0,0 0 0,0 0 0,1-1 0,-8-9 0,0-4-14,5 9 0,0 0 0,2-1 0,-1 0 0,2-1 0,0 1 0,-9-26 0,7 10 4,-22-45 1,-6-16 6,8 26-15,25 54 0,-1 0 1,0 0 0,0 1 0,-1-1-1,0 1 1,-1 1 0,0-1-1,-12-10 1,-2-6-7,20 21 4,-1 1 1,-1 0 0,1 0-1,0 1 1,-1-1-1,1 0 1,-1 1-1,0-1 1,0 1 0,0 0-1,0 0 1,0 0-1,0 1 1,-1-1-1,1 1 1,-5-2 0,-16-3-10,0 2 1,0 0 0,0 2 0,-1 1 0,1 1 0,-1 0 0,-33 7 0,41-4 3,1 0 1,-1 2 0,1 0 0,0 1-1,0 0 1,1 1 0,0 1 0,0 1-1,1 0 1,0 1 0,-19 16 0,0 6 64,4-3 7,-37 26 0,58-50-59,0 0 0,0-1 0,-13 6 0,13-7-2,0 0 0,0 1 0,-14 9 0,-2 7 1,13-11-2,0 0-1,0-1 1,-18 9 0,18-11-3,-89 48 0,88-46 0,0 0-1,1 1 1,0 0 0,0 0 0,-16 21-1,23-24-4,0 0 0,1 0 0,0 1 0,1-1 0,-1 1 0,-2 12 0,-9 23 2,2-21 10,-1-1 0,-29 35 1,25-33 1,-24 37 0,35-46-10,1 1 0,0-1 1,1 1-1,0-1 0,1 1 1,-1 15-1,1-12 0,0-1 0,-1 1 0,-11 30 1,-20 20 8,26-52-15,0 0 0,2 1-1,-1 0 1,2 0 0,0 0-1,1 1 1,1 0 0,-2 18-1,0 53-24,-7 63 90,12-146-61,1 0 0,0 1 1,0-1-1,0 0 1,1 1-1,0-1 0,0 0 1,0 0-1,1 0 1,2 6-1,26 49-41,-14-33 37,6 14-17,37 53 0,-48-79 17,1-1 0,0 0 0,1-1 0,0 0 0,1-1 0,23 15 1,-28-21 5,110 63-16,-106-63 13,0 0 1,0-1-1,1-1 1,0 0 0,0-1-1,0-1 1,22 2-1,57-8-23,6-1 33,-88 5-4,1 1 1,0 1-1,-1-1 1,1 2-1,-1 0 1,14 5-1,-16-3 20,-1 0-1,0 1 1,0 0 0,0 0-1,-1 0 1,0 1 0,0 0-1,-1 1 1,6 8 0,-2-4 113,1 0 0,12 11 0,-2-6 33,0-2 1,0 0-1,2-1 1,0-1-1,0-2 1,1 0-1,32 9 1,59 21 69,75 22-188,-164-58-1143,44 6 0,-18-6 150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47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1 422 3017,'1'-1'123,"1"1"0,-1-1 1,0 1-1,1-1 1,-1 0-1,0 1 0,1-1 1,-1 0-1,0 0 0,0 0 1,0 0-1,0 0 1,0 0-1,0 0 0,0-1 1,0 1-1,0 0 1,-1 0-1,1-1 0,0 1 1,-1-1-1,1 1 0,-1 0 1,1-1-1,-1 1 1,0-1-1,0-2 0,7-18 1685,22-35 305,-23 47-2110,0-1 1,0 1-1,-1-1 1,-1 0 0,0 0-1,0-1 1,-1 1-1,0-1 1,0-13 0,-3 21-528,-1-1 1,1 0-1,-1 0 1,-1 1 0,1-1-1,-1 1 1,0-1-1,-4-6 1,4 6-172,0 1 0,0-1 0,0 0 0,0 0-1,1 0 1,-2-5 0,3 8 715,0 0-1,0-1 1,0 1-1,1 0 1,-1-1-1,0 1 1,1 0-1,-1-1 1,1 1-1,1-3 1,0 1 493,0 1 0,0 0 1,1 0-1,-1 0 1,1 0-1,-1 0 1,1 1-1,0-1 1,0 1-1,5-4 1,7-5-111,-1-3-3713,-7 4 2200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47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93 552,'0'-10'200,"0"1"208,-2 0-56,6 3-136,-4-3-72,-2 2-112,2-1-16,0-1-56,2 1-96,3-1-344,-2 1 296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49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0 588 848,'1'-6'757,"-1"0"0,1 0 0,0 0 0,0 0 0,3-7-1,11-27 49,-10 30-942,-1 0 0,0 0 0,-1 0 0,0-1 0,2-12 0,-4-10-697,-1 0 1,-5-40 0,0-21-300,5 88 1079,1 0 0,0 0 0,0 1 0,4-12-1,-3 12 587,-1-1 1,1 1-1,-1-1 0,0-10 0,-1 6 2858,-1 9-3322,1 0-1,0 0 0,0 0 1,0 0-1,0 0 1,0 0-1,0 0 1,0 0-1,1 0 1,-1 0-1,0 0 1,1 0-1,-1 0 1,0 0-1,1 0 1,-1 0-1,2-1 1,-1-2-44,1 0 1,-1-1-1,0 1 1,0 0-1,0 0 1,-1 0-1,1-1 1,-1-4-1,3-20-2039,0 20 44,0-1 836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7:50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 75 416,'-4'-3'376,"0"0"-1,-1 0 1,1 1-1,0-1 1,-1 1 0,0 0-1,1 1 1,-1-1-1,0 1 1,0 0 0,0 0-1,1 0 1,-1 1-1,0 0 1,0 0 0,0 0-1,0 0 1,0 1-1,0 0 1,0 0 0,0 0-1,0 1 1,1-1-1,-8 5 1,10-5-210,-1 0 0,0 0 1,1 0-1,0 0 0,-1 0 0,1 1 0,0-1 0,0 1 0,0 0 1,0 0-1,0 0 0,0 0 0,0 0 0,1 0 0,-1 0 0,1 0 1,-1 1-1,1-1 0,0 1 0,0-1 0,0 1 0,0-1 0,0 1 1,1 0-1,-1-1 0,1 1 0,0 0 0,0-1 0,0 1 0,0 4 1,1 1-46,0-1 0,0 0 0,1 1 0,-1-1 0,2 0 0,-1 0 0,1 0 0,0-1 0,0 1 0,1 0 0,0-1 0,0 0 0,6 6 1,-7-8-108,0 0 1,1 0 0,-1 0-1,1 0 1,0-1 0,0 0 0,1 0-1,-1 0 1,1 0 0,-1-1 0,1 0-1,0 0 1,0 0 0,0 0 0,0-1-1,0 0 1,0 0 0,0 0 0,8-1-1,-12 0-1,0 0-1,0 0 0,0 0 0,0 0 1,0-1-1,0 1 0,0 0 1,0-1-1,0 1 0,0-1 0,0 1 1,-1-1-1,1 0 0,0 1 1,0-1-1,0 0 0,-1 1 0,1-1 1,0 0-1,-1 0 0,1 0 1,0 0-1,-1 0 0,1 1 1,-1-1-1,0 0 0,1 0 0,-1 0 1,0 0-1,1 0 0,-1-1 1,0 1-1,0 0 0,0 0 0,0 0 1,0 0-1,0 0 0,0 0 1,-1 0-1,1 0 0,0 0 0,-1 0 1,0-2-1,0-4 44,-2 0 0,1 0 0,-1 1 1,-7-13-1,-1 1-25,-2 1 1,0 1-1,-1 0 0,0 1 1,-1 1-1,-1 0 1,0 1-1,-27-16 1,32 23-5,0 1 1,0 1-1,-1-1 1,0 2 0,0 0-1,0 1 1,0 0 0,0 0-1,0 1 1,0 1-1,-1 0 1,1 1 0,-17 3-1,28-4-21,0 0 0,1 0-1,-1 0 1,0 0 0,0 0-1,0 0 1,0 0 0,0 0-1,1 1 1,-1-1 0,0 0 0,0 1-1,0-1 1,1 0 0,-1 1-1,0-1 1,0 1 0,1-1-1,-1 1 1,0 0 0,1-1-1,-1 1 1,1 0 0,-1-1-1,1 1 1,-1 0 0,1-1 0,0 1-1,-1 0 1,1 0 0,0 0-1,-1 0 1,1-1 0,0 1-1,0 0 1,0 0 0,0 0-1,0 0 1,0 0 0,0 0-1,0-1 1,0 1 0,0 0 0,0 0-1,1 0 1,-1 0 0,0-1-1,1 1 1,-1 0 0,1 1-1,2 3 13,1 0-1,-1 0 1,1 0-1,0 0 1,10 7-1,14 12 32,2-1 0,0-2 0,2-2 0,0 0 0,38 15-1,-63-31-27,0 0 0,0-1-1,0 0 1,0 0-1,11 1 1,-16-3-9,-1 0 0,1 0 0,-1 0-1,1 0 1,-1 0 0,0 0 0,1 0 0,-1 0 0,1 0 0,-1-1 0,0 1 0,1-1 0,-1 1 0,0-1-1,0 1 1,1-1 0,-1 0 0,0 0 0,0 0 0,0 1 0,0-1 0,0 0 0,0 0 0,0 0 0,0-1-1,0 1 1,0 0 0,-1 0 0,1 0 0,0-1 0,-1 1 0,1 0 0,-1-1 0,1 1 0,-1-2 0,1-3 19,-1-1 0,0 1 0,-1 0 0,1 0 0,-1 0 0,0-1 0,-1 1 0,1 0 0,-1 0 0,0 0 0,-1 1 0,0-1 0,0 0 0,0 1 0,0 0 0,-1 0 0,0 0 0,-5-5 0,0-1-15,-1 1 0,-1 0 0,0 0-1,0 1 1,-1 1 0,-23-13 0,26 16-17,0 2-1,-1-1 1,1 1 0,-12-2 0,18 4-8,0 1-1,1-1 1,-1 1-1,0 0 1,1-1-1,-1 1 1,0 0 0,1 1-1,-1-1 1,0 0-1,1 1 1,-1 0-1,0-1 1,1 1-1,-1 0 1,1 0-1,-1 1 1,1-1 0,0 0-1,-3 3 1,4-3 3,0 0 0,0 0 0,1 1 0,-1-1 0,0 0 1,1 1-1,-1-1 0,1 0 0,-1 1 0,1-1 1,0 1-1,0-1 0,0 1 0,0-1 0,0 0 0,0 1 1,0-1-1,0 1 0,0-1 0,1 1 0,-1-1 0,0 0 1,1 1-1,-1-1 0,1 0 0,0 1 0,-1-1 0,1 0 1,0 0-1,0 0 0,0 1 0,1 0 0,4 5 16,0-1-1,0 0 1,14 11-1,-6-6 1,0-2 1,1 0-1,21 10 1,-31-16 2,0-1 0,0 0 0,1 0 1,-1 0-1,1-1 0,-1 0 0,1 0 0,-1 0 1,1-1-1,0 0 0,-1 0 0,1 0 1,0-1-1,7-1 0,-12 2-1,1-1 1,-1 1-1,1-1 0,-1 1 1,1-1-1,-1 1 0,0-1 0,1 0 1,-1 0-1,0 0 0,1 0 1,-1 0-1,0 0 0,0 0 1,0 0-1,0 0 0,0-1 1,0 1-1,0 0 0,-1-1 1,1 1-1,0 0 0,-1-1 0,1 1 1,-1-1-1,0 1 0,1-1 1,-1 0-1,0 1 0,0-1 1,0 1-1,0-1 0,0 1 1,0-1-1,0 1 0,-1-1 0,1 1 1,0-1-1,-1 1 0,0-2 1,-1-2 16,0 1 0,0-1 0,-1 1 0,1 0 0,-1 0 0,0 0 0,0 1 0,0-1 0,-1 1 1,1-1-1,-1 1 0,-5-3 0,4 3-34,0 0 1,-1 0-1,0 0 1,1 1-1,-1 0 0,0 0 1,0 0-1,0 1 1,-1 0-1,1 0 0,0 1 1,0 0-1,0 0 1,-1 0-1,-11 3 1,17-3-19,0 1 1,1-1-1,-1 0 1,0 1-1,0 0 1,0-1-1,1 1 1,-1-1-1,0 1 1,1 0-1,-1 0 1,0-1-1,1 1 1,-1 0-1,1 0 1,-1 0-1,1 0 1,0-1-1,-1 1 1,1 0 0,0 0-1,0 0 1,-1 0-1,1 0 1,0 0-1,0 0 1,0 0-1,0 0 1,0 0-1,0 0 1,1 0-1,-1 0 1,0 1-1,11 25-293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23:28:07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231 119 648,'12'-2'11583,"-9"7"-12796,5 12 1818,0 0 1,-1 0-1,-1 0 0,5 23 0,7 22 297,11 4-108,2-2 0,45 71 0,-56-102-524,9 11 81,2-1 0,63 66-1,12 17 45,-82-92-218,-1 2-1,25 52 1,27 82 300,-45-97-228,70 124 0,-86-177-154,21 23 0,-24-31-3,-1 1 1,0 0 0,-1 0 0,11 21-1,-13-22 138,-6-10 184,-6-8-116,-3-4-161,1 0 0,-9-15 0,-15-21-24,-68-53 2,70 73-112,1-2 0,2 0 1,-33-45-1,-96-185-2,51 82-25,46 96 23,40 56-2,-26-40-1,39 54-8,0 0 0,0-1 0,1 1 0,1-1-1,0 1 1,0-1 0,-2-22 0,2-15-56,-6-50 22,7 84 48,-1 0 0,0 0-1,-1 1 1,-10-24-1,10 30-3,-1 0 0,0 0 0,0 1 0,0-1 0,-1 1 0,0 0 0,0 1 0,-1 0 0,1 0 0,-10-6-1,5 4-13,1 0 0,0-1 0,-10-11-1,18 16 9,0 1 0,0-1 0,1 0 0,-1 0 0,1 0-1,0 0 1,0 0 0,0 0 0,0 0 0,1 0 0,-1 0-1,0-4 1,1-44-27,0 18 32,-4-11-286,3 44 281,0 1 0,0-1-1,0 0 1,0 1 0,0-1 0,0 1-1,0 0 1,0-1 0,0 1 0,1 0 0,-1 0-1,0-1 1,0 1 0,1 0 0,-1 0-1,0 0 1,1 0 0,-1 1 0,-12 23-5,10-20-6,-75 129-25,53-96 23,2 2 1,-35 78 0,38-65 37,33-87 41,9-29-9,15-128 10,-9 40-66,-25 122 8,-3 23-13,0 0 0,1 0 0,0 0 0,0 0 0,3-11 0,-3 16 6,-1 1 0,1 0 1,-1-1-1,1 1 0,-1 0 0,1-1 1,-1 1-1,1 0 0,-1 0 0,1 0 0,-1-1 1,1 1-1,-1 0 0,1 0 0,-1 0 0,1 0 1,-1 0-1,1 0 0,-1 0 0,1 0 1,0 0-1,-1 0 0,1 1 0,-1-1 0,1 0 1,-1 0-1,1 0 0,-1 1 0,1-1 1,-1 0-1,1 0 0,-1 1 0,0-1 0,1 0 1,-1 1-1,1-1 0,-1 1 0,0-1 0,1 0 1,-1 2-1,18 15-70,2 7 11,31 50 0,-44-61 62,0 1-1,0 1 1,-1-1-1,-1 1 0,6 26 1,-5-12 21,-2 0-1,-1 1 1,-1 0-1,-4 47 1,2-76-7,0 1-1,0-1 1,0 1 0,-1-1-1,1 1 1,0-1 0,-1 1-1,1-1 1,-1 1-1,0-1 1,1 1 0,-1-1-1,0 0 1,-1 2 0,-6-3 154,-3-11-90,2-5-57,0 0 0,1 0 0,1-1 0,1 0 0,0-1 0,-6-32 0,6 12-42,2 0 0,2-47 1,2 83 23,0-1-1,0 0 0,0 1 1,0-1-1,0 0 0,0 1 1,-1-1-1,1 0 0,-1 1 1,1-1-1,-1 1 0,0-1 1,0 1-1,-3-5 0,4 7-4,-1 0-1,1 0 0,-1 0 0,1 0 1,0 0-1,-1 1 0,1-1 0,-1 0 1,1 0-1,-1 0 0,1 0 0,-1 1 1,1-1-1,0 0 0,-1 0 0,1 1 1,-1-1-1,1 0 0,0 1 0,-1-1 1,1 0-1,0 1 0,0-1 0,-1 1 1,1-1-1,0 0 0,0 1 0,-1 0 1,-7 13-111,-31 89 44,-9 19 12,-9-5 117,62-138-18,-5 19-42,0 0 0,1 0 0,-1-1 1,1 1-1,-1 0 0,1 0 0,0 0 0,0 0 1,0-1-1,0 1 0,2-2 0,3-6 2,1 0 0,-2-1 0,1 0 0,6-21 0,5-8 0,-2 4-6,17-32-21,-28 62 26,-1 0-1,1 1 0,0-1 1,0 1-1,1 0 1,0 0-1,0 0 1,7-5-1,-10 9-6,-1 1 0,1-1 1,-1 1-1,0-1 0,1 1 0,-1 0 0,1-1 0,-1 1 0,1 0 0,0 0 0,-1 0 0,1 0 1,-1 0-1,1 1 0,-1-1 0,1 0 0,-1 1 0,0-1 0,1 1 0,-1-1 0,1 1 0,-1 0 0,0 0 1,3 1-1,33 29-140,-25-20 107,37 29 142,3-2 0,0-2 0,3-3 0,74 34 0,-127-66-80,-1 0 0,1-1 0,-1 1 0,1 0 0,-1 0 0,1 0 0,-1 0 0,0 0 0,1 0 0,-1 0 0,0 0 0,0 1 0,1 1 0,-2-3-18,0 0-1,0 1 1,1-1-1,-1 1 1,0-1-1,0 1 1,0-1-1,0 1 1,0-1-1,0 0 1,0 1 0,0-1-1,-1 1 1,1-1-1,0 1 1,0-1-1,0 1 1,0-1-1,-1 0 1,1 1-1,0-1 1,0 1-1,-1-1 1,1 0 0,0 1-1,-1-1 1,1 0-1,0 0 1,-1 1-1,-5 2-359,1 1-1,-1-2 0,1 1 1,-1-1-1,-8 3 1,-3 1-2154,-7 5 594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94D61-C2E8-430B-BB84-E5583A65AE6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3448-A914-4ED0-AB4F-81B36D53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3448-A914-4ED0-AB4F-81B36D53B2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14.png"/><Relationship Id="rId7" Type="http://schemas.openxmlformats.org/officeDocument/2006/relationships/image" Target="../media/image730.pn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7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7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7.xml"/><Relationship Id="rId42" Type="http://schemas.openxmlformats.org/officeDocument/2006/relationships/image" Target="../media/image72.png"/><Relationship Id="rId63" Type="http://schemas.openxmlformats.org/officeDocument/2006/relationships/customXml" Target="../ink/ink28.xml"/><Relationship Id="rId84" Type="http://schemas.openxmlformats.org/officeDocument/2006/relationships/image" Target="../media/image94.png"/><Relationship Id="rId138" Type="http://schemas.openxmlformats.org/officeDocument/2006/relationships/customXml" Target="../ink/ink68.xml"/><Relationship Id="rId159" Type="http://schemas.openxmlformats.org/officeDocument/2006/relationships/image" Target="../media/image129.png"/><Relationship Id="rId170" Type="http://schemas.openxmlformats.org/officeDocument/2006/relationships/customXml" Target="../ink/ink84.xml"/><Relationship Id="rId191" Type="http://schemas.openxmlformats.org/officeDocument/2006/relationships/image" Target="../media/image145.png"/><Relationship Id="rId107" Type="http://schemas.openxmlformats.org/officeDocument/2006/relationships/customXml" Target="../ink/ink50.xml"/><Relationship Id="rId11" Type="http://schemas.openxmlformats.org/officeDocument/2006/relationships/customXml" Target="../ink/ink2.xml"/><Relationship Id="rId32" Type="http://schemas.openxmlformats.org/officeDocument/2006/relationships/image" Target="../media/image67.png"/><Relationship Id="rId53" Type="http://schemas.openxmlformats.org/officeDocument/2006/relationships/customXml" Target="../ink/ink23.xml"/><Relationship Id="rId74" Type="http://schemas.openxmlformats.org/officeDocument/2006/relationships/image" Target="../media/image88.png"/><Relationship Id="rId128" Type="http://schemas.openxmlformats.org/officeDocument/2006/relationships/image" Target="../media/image111.png"/><Relationship Id="rId149" Type="http://schemas.openxmlformats.org/officeDocument/2006/relationships/image" Target="../media/image124.png"/><Relationship Id="rId5" Type="http://schemas.openxmlformats.org/officeDocument/2006/relationships/image" Target="../media/image52.png"/><Relationship Id="rId95" Type="http://schemas.openxmlformats.org/officeDocument/2006/relationships/customXml" Target="../ink/ink44.xml"/><Relationship Id="rId160" Type="http://schemas.openxmlformats.org/officeDocument/2006/relationships/customXml" Target="../ink/ink79.xml"/><Relationship Id="rId181" Type="http://schemas.openxmlformats.org/officeDocument/2006/relationships/image" Target="../media/image140.png"/><Relationship Id="rId22" Type="http://schemas.openxmlformats.org/officeDocument/2006/relationships/image" Target="../media/image62.png"/><Relationship Id="rId43" Type="http://schemas.openxmlformats.org/officeDocument/2006/relationships/customXml" Target="../ink/ink18.xml"/><Relationship Id="rId64" Type="http://schemas.openxmlformats.org/officeDocument/2006/relationships/image" Target="../media/image83.png"/><Relationship Id="rId118" Type="http://schemas.openxmlformats.org/officeDocument/2006/relationships/customXml" Target="../ink/ink58.xml"/><Relationship Id="rId139" Type="http://schemas.openxmlformats.org/officeDocument/2006/relationships/image" Target="../media/image119.png"/><Relationship Id="rId85" Type="http://schemas.openxmlformats.org/officeDocument/2006/relationships/customXml" Target="../ink/ink39.xml"/><Relationship Id="rId150" Type="http://schemas.openxmlformats.org/officeDocument/2006/relationships/customXml" Target="../ink/ink74.xml"/><Relationship Id="rId171" Type="http://schemas.openxmlformats.org/officeDocument/2006/relationships/image" Target="../media/image135.png"/><Relationship Id="rId192" Type="http://schemas.openxmlformats.org/officeDocument/2006/relationships/customXml" Target="../ink/ink95.xml"/><Relationship Id="rId12" Type="http://schemas.openxmlformats.org/officeDocument/2006/relationships/image" Target="../media/image57.png"/><Relationship Id="rId33" Type="http://schemas.openxmlformats.org/officeDocument/2006/relationships/customXml" Target="../ink/ink13.xml"/><Relationship Id="rId108" Type="http://schemas.openxmlformats.org/officeDocument/2006/relationships/image" Target="../media/image106.png"/><Relationship Id="rId129" Type="http://schemas.openxmlformats.org/officeDocument/2006/relationships/image" Target="../media/image112.png"/><Relationship Id="rId54" Type="http://schemas.openxmlformats.org/officeDocument/2006/relationships/image" Target="../media/image78.png"/><Relationship Id="rId75" Type="http://schemas.openxmlformats.org/officeDocument/2006/relationships/customXml" Target="../ink/ink34.xml"/><Relationship Id="rId96" Type="http://schemas.openxmlformats.org/officeDocument/2006/relationships/image" Target="../media/image100.png"/><Relationship Id="rId140" Type="http://schemas.openxmlformats.org/officeDocument/2006/relationships/customXml" Target="../ink/ink69.xml"/><Relationship Id="rId161" Type="http://schemas.openxmlformats.org/officeDocument/2006/relationships/image" Target="../media/image130.png"/><Relationship Id="rId182" Type="http://schemas.openxmlformats.org/officeDocument/2006/relationships/customXml" Target="../ink/ink90.xml"/><Relationship Id="rId6" Type="http://schemas.openxmlformats.org/officeDocument/2006/relationships/image" Target="../media/image53.png"/><Relationship Id="rId23" Type="http://schemas.openxmlformats.org/officeDocument/2006/relationships/customXml" Target="../ink/ink8.xml"/><Relationship Id="rId119" Type="http://schemas.openxmlformats.org/officeDocument/2006/relationships/customXml" Target="../ink/ink59.xml"/><Relationship Id="rId44" Type="http://schemas.openxmlformats.org/officeDocument/2006/relationships/image" Target="../media/image73.png"/><Relationship Id="rId65" Type="http://schemas.openxmlformats.org/officeDocument/2006/relationships/customXml" Target="../ink/ink29.xml"/><Relationship Id="rId86" Type="http://schemas.openxmlformats.org/officeDocument/2006/relationships/image" Target="../media/image95.png"/><Relationship Id="rId130" Type="http://schemas.openxmlformats.org/officeDocument/2006/relationships/image" Target="../media/image113.png"/><Relationship Id="rId151" Type="http://schemas.openxmlformats.org/officeDocument/2006/relationships/image" Target="../media/image125.png"/><Relationship Id="rId172" Type="http://schemas.openxmlformats.org/officeDocument/2006/relationships/customXml" Target="../ink/ink85.xml"/><Relationship Id="rId193" Type="http://schemas.openxmlformats.org/officeDocument/2006/relationships/image" Target="../media/image146.png"/><Relationship Id="rId13" Type="http://schemas.openxmlformats.org/officeDocument/2006/relationships/customXml" Target="../ink/ink3.xml"/><Relationship Id="rId109" Type="http://schemas.openxmlformats.org/officeDocument/2006/relationships/customXml" Target="../ink/ink51.xml"/><Relationship Id="rId34" Type="http://schemas.openxmlformats.org/officeDocument/2006/relationships/image" Target="../media/image68.png"/><Relationship Id="rId55" Type="http://schemas.openxmlformats.org/officeDocument/2006/relationships/customXml" Target="../ink/ink24.xml"/><Relationship Id="rId76" Type="http://schemas.openxmlformats.org/officeDocument/2006/relationships/image" Target="../media/image89.png"/><Relationship Id="rId97" Type="http://schemas.openxmlformats.org/officeDocument/2006/relationships/customXml" Target="../ink/ink45.xml"/><Relationship Id="rId120" Type="http://schemas.openxmlformats.org/officeDocument/2006/relationships/customXml" Target="../ink/ink60.xml"/><Relationship Id="rId141" Type="http://schemas.openxmlformats.org/officeDocument/2006/relationships/image" Target="../media/image120.png"/><Relationship Id="rId7" Type="http://schemas.openxmlformats.org/officeDocument/2006/relationships/image" Target="../media/image54.png"/><Relationship Id="rId71" Type="http://schemas.openxmlformats.org/officeDocument/2006/relationships/customXml" Target="../ink/ink32.xml"/><Relationship Id="rId92" Type="http://schemas.openxmlformats.org/officeDocument/2006/relationships/image" Target="../media/image98.png"/><Relationship Id="rId162" Type="http://schemas.openxmlformats.org/officeDocument/2006/relationships/customXml" Target="../ink/ink80.xml"/><Relationship Id="rId183" Type="http://schemas.openxmlformats.org/officeDocument/2006/relationships/image" Target="../media/image141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1.xml"/><Relationship Id="rId24" Type="http://schemas.openxmlformats.org/officeDocument/2006/relationships/image" Target="../media/image63.png"/><Relationship Id="rId40" Type="http://schemas.openxmlformats.org/officeDocument/2006/relationships/image" Target="../media/image71.png"/><Relationship Id="rId45" Type="http://schemas.openxmlformats.org/officeDocument/2006/relationships/customXml" Target="../ink/ink19.xml"/><Relationship Id="rId66" Type="http://schemas.openxmlformats.org/officeDocument/2006/relationships/image" Target="../media/image84.png"/><Relationship Id="rId87" Type="http://schemas.openxmlformats.org/officeDocument/2006/relationships/customXml" Target="../ink/ink40.xml"/><Relationship Id="rId110" Type="http://schemas.openxmlformats.org/officeDocument/2006/relationships/image" Target="../media/image107.png"/><Relationship Id="rId115" Type="http://schemas.openxmlformats.org/officeDocument/2006/relationships/customXml" Target="../ink/ink55.xml"/><Relationship Id="rId131" Type="http://schemas.openxmlformats.org/officeDocument/2006/relationships/image" Target="../media/image114.png"/><Relationship Id="rId136" Type="http://schemas.openxmlformats.org/officeDocument/2006/relationships/customXml" Target="../ink/ink67.xml"/><Relationship Id="rId157" Type="http://schemas.openxmlformats.org/officeDocument/2006/relationships/image" Target="../media/image128.png"/><Relationship Id="rId178" Type="http://schemas.openxmlformats.org/officeDocument/2006/relationships/customXml" Target="../ink/ink88.xml"/><Relationship Id="rId61" Type="http://schemas.openxmlformats.org/officeDocument/2006/relationships/customXml" Target="../ink/ink27.xml"/><Relationship Id="rId82" Type="http://schemas.openxmlformats.org/officeDocument/2006/relationships/image" Target="../media/image93.png"/><Relationship Id="rId152" Type="http://schemas.openxmlformats.org/officeDocument/2006/relationships/customXml" Target="../ink/ink75.xml"/><Relationship Id="rId173" Type="http://schemas.openxmlformats.org/officeDocument/2006/relationships/image" Target="../media/image136.png"/><Relationship Id="rId194" Type="http://schemas.openxmlformats.org/officeDocument/2006/relationships/customXml" Target="../ink/ink96.xml"/><Relationship Id="rId19" Type="http://schemas.openxmlformats.org/officeDocument/2006/relationships/customXml" Target="../ink/ink6.xml"/><Relationship Id="rId14" Type="http://schemas.openxmlformats.org/officeDocument/2006/relationships/image" Target="../media/image58.png"/><Relationship Id="rId30" Type="http://schemas.openxmlformats.org/officeDocument/2006/relationships/image" Target="../media/image66.png"/><Relationship Id="rId35" Type="http://schemas.openxmlformats.org/officeDocument/2006/relationships/customXml" Target="../ink/ink14.xml"/><Relationship Id="rId56" Type="http://schemas.openxmlformats.org/officeDocument/2006/relationships/image" Target="../media/image79.png"/><Relationship Id="rId77" Type="http://schemas.openxmlformats.org/officeDocument/2006/relationships/customXml" Target="../ink/ink35.xml"/><Relationship Id="rId100" Type="http://schemas.openxmlformats.org/officeDocument/2006/relationships/image" Target="../media/image102.png"/><Relationship Id="rId105" Type="http://schemas.openxmlformats.org/officeDocument/2006/relationships/customXml" Target="../ink/ink49.xml"/><Relationship Id="rId126" Type="http://schemas.openxmlformats.org/officeDocument/2006/relationships/image" Target="../media/image109.png"/><Relationship Id="rId147" Type="http://schemas.openxmlformats.org/officeDocument/2006/relationships/image" Target="../media/image123.png"/><Relationship Id="rId168" Type="http://schemas.openxmlformats.org/officeDocument/2006/relationships/customXml" Target="../ink/ink83.xml"/><Relationship Id="rId8" Type="http://schemas.openxmlformats.org/officeDocument/2006/relationships/image" Target="../media/image55.png"/><Relationship Id="rId51" Type="http://schemas.openxmlformats.org/officeDocument/2006/relationships/customXml" Target="../ink/ink22.xml"/><Relationship Id="rId72" Type="http://schemas.openxmlformats.org/officeDocument/2006/relationships/image" Target="../media/image87.png"/><Relationship Id="rId93" Type="http://schemas.openxmlformats.org/officeDocument/2006/relationships/customXml" Target="../ink/ink43.xml"/><Relationship Id="rId98" Type="http://schemas.openxmlformats.org/officeDocument/2006/relationships/image" Target="../media/image101.png"/><Relationship Id="rId121" Type="http://schemas.openxmlformats.org/officeDocument/2006/relationships/customXml" Target="../ink/ink61.xml"/><Relationship Id="rId142" Type="http://schemas.openxmlformats.org/officeDocument/2006/relationships/customXml" Target="../ink/ink70.xml"/><Relationship Id="rId163" Type="http://schemas.openxmlformats.org/officeDocument/2006/relationships/image" Target="../media/image131.png"/><Relationship Id="rId184" Type="http://schemas.openxmlformats.org/officeDocument/2006/relationships/customXml" Target="../ink/ink91.xml"/><Relationship Id="rId189" Type="http://schemas.openxmlformats.org/officeDocument/2006/relationships/image" Target="../media/image144.png"/><Relationship Id="rId3" Type="http://schemas.openxmlformats.org/officeDocument/2006/relationships/image" Target="../media/image50.png"/><Relationship Id="rId25" Type="http://schemas.openxmlformats.org/officeDocument/2006/relationships/customXml" Target="../ink/ink9.xml"/><Relationship Id="rId46" Type="http://schemas.openxmlformats.org/officeDocument/2006/relationships/image" Target="../media/image74.png"/><Relationship Id="rId67" Type="http://schemas.openxmlformats.org/officeDocument/2006/relationships/customXml" Target="../ink/ink30.xml"/><Relationship Id="rId116" Type="http://schemas.openxmlformats.org/officeDocument/2006/relationships/customXml" Target="../ink/ink56.xml"/><Relationship Id="rId137" Type="http://schemas.openxmlformats.org/officeDocument/2006/relationships/image" Target="../media/image118.png"/><Relationship Id="rId158" Type="http://schemas.openxmlformats.org/officeDocument/2006/relationships/customXml" Target="../ink/ink78.xml"/><Relationship Id="rId20" Type="http://schemas.openxmlformats.org/officeDocument/2006/relationships/image" Target="../media/image61.png"/><Relationship Id="rId41" Type="http://schemas.openxmlformats.org/officeDocument/2006/relationships/customXml" Target="../ink/ink17.xml"/><Relationship Id="rId62" Type="http://schemas.openxmlformats.org/officeDocument/2006/relationships/image" Target="../media/image82.png"/><Relationship Id="rId83" Type="http://schemas.openxmlformats.org/officeDocument/2006/relationships/customXml" Target="../ink/ink38.xml"/><Relationship Id="rId88" Type="http://schemas.openxmlformats.org/officeDocument/2006/relationships/image" Target="../media/image96.png"/><Relationship Id="rId111" Type="http://schemas.openxmlformats.org/officeDocument/2006/relationships/customXml" Target="../ink/ink52.xml"/><Relationship Id="rId132" Type="http://schemas.openxmlformats.org/officeDocument/2006/relationships/image" Target="../media/image115.png"/><Relationship Id="rId153" Type="http://schemas.openxmlformats.org/officeDocument/2006/relationships/image" Target="../media/image126.png"/><Relationship Id="rId174" Type="http://schemas.openxmlformats.org/officeDocument/2006/relationships/customXml" Target="../ink/ink86.xml"/><Relationship Id="rId179" Type="http://schemas.openxmlformats.org/officeDocument/2006/relationships/image" Target="../media/image139.png"/><Relationship Id="rId195" Type="http://schemas.openxmlformats.org/officeDocument/2006/relationships/image" Target="../media/image147.png"/><Relationship Id="rId190" Type="http://schemas.openxmlformats.org/officeDocument/2006/relationships/customXml" Target="../ink/ink94.xml"/><Relationship Id="rId15" Type="http://schemas.openxmlformats.org/officeDocument/2006/relationships/customXml" Target="../ink/ink4.xml"/><Relationship Id="rId36" Type="http://schemas.openxmlformats.org/officeDocument/2006/relationships/image" Target="../media/image69.png"/><Relationship Id="rId57" Type="http://schemas.openxmlformats.org/officeDocument/2006/relationships/customXml" Target="../ink/ink25.xml"/><Relationship Id="rId106" Type="http://schemas.openxmlformats.org/officeDocument/2006/relationships/image" Target="../media/image105.png"/><Relationship Id="rId127" Type="http://schemas.openxmlformats.org/officeDocument/2006/relationships/image" Target="../media/image110.png"/><Relationship Id="rId10" Type="http://schemas.openxmlformats.org/officeDocument/2006/relationships/image" Target="../media/image56.png"/><Relationship Id="rId31" Type="http://schemas.openxmlformats.org/officeDocument/2006/relationships/customXml" Target="../ink/ink12.xml"/><Relationship Id="rId52" Type="http://schemas.openxmlformats.org/officeDocument/2006/relationships/image" Target="../media/image77.png"/><Relationship Id="rId73" Type="http://schemas.openxmlformats.org/officeDocument/2006/relationships/customXml" Target="../ink/ink33.xml"/><Relationship Id="rId78" Type="http://schemas.openxmlformats.org/officeDocument/2006/relationships/image" Target="../media/image91.png"/><Relationship Id="rId94" Type="http://schemas.openxmlformats.org/officeDocument/2006/relationships/image" Target="../media/image99.png"/><Relationship Id="rId99" Type="http://schemas.openxmlformats.org/officeDocument/2006/relationships/customXml" Target="../ink/ink46.xml"/><Relationship Id="rId101" Type="http://schemas.openxmlformats.org/officeDocument/2006/relationships/customXml" Target="../ink/ink47.xml"/><Relationship Id="rId122" Type="http://schemas.openxmlformats.org/officeDocument/2006/relationships/customXml" Target="../ink/ink62.xml"/><Relationship Id="rId143" Type="http://schemas.openxmlformats.org/officeDocument/2006/relationships/image" Target="../media/image121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134.png"/><Relationship Id="rId185" Type="http://schemas.openxmlformats.org/officeDocument/2006/relationships/image" Target="../media/image142.png"/><Relationship Id="rId4" Type="http://schemas.openxmlformats.org/officeDocument/2006/relationships/image" Target="../media/image51.png"/><Relationship Id="rId9" Type="http://schemas.openxmlformats.org/officeDocument/2006/relationships/customXml" Target="../ink/ink1.xml"/><Relationship Id="rId180" Type="http://schemas.openxmlformats.org/officeDocument/2006/relationships/customXml" Target="../ink/ink89.xml"/><Relationship Id="rId26" Type="http://schemas.openxmlformats.org/officeDocument/2006/relationships/image" Target="../media/image64.png"/><Relationship Id="rId47" Type="http://schemas.openxmlformats.org/officeDocument/2006/relationships/customXml" Target="../ink/ink20.xml"/><Relationship Id="rId68" Type="http://schemas.openxmlformats.org/officeDocument/2006/relationships/image" Target="../media/image85.png"/><Relationship Id="rId89" Type="http://schemas.openxmlformats.org/officeDocument/2006/relationships/customXml" Target="../ink/ink41.xml"/><Relationship Id="rId112" Type="http://schemas.openxmlformats.org/officeDocument/2006/relationships/image" Target="../media/image108.png"/><Relationship Id="rId133" Type="http://schemas.openxmlformats.org/officeDocument/2006/relationships/image" Target="../media/image116.png"/><Relationship Id="rId154" Type="http://schemas.openxmlformats.org/officeDocument/2006/relationships/customXml" Target="../ink/ink76.xml"/><Relationship Id="rId175" Type="http://schemas.openxmlformats.org/officeDocument/2006/relationships/image" Target="../media/image137.png"/><Relationship Id="rId196" Type="http://schemas.openxmlformats.org/officeDocument/2006/relationships/customXml" Target="../ink/ink97.xml"/><Relationship Id="rId16" Type="http://schemas.openxmlformats.org/officeDocument/2006/relationships/image" Target="../media/image59.png"/><Relationship Id="rId37" Type="http://schemas.openxmlformats.org/officeDocument/2006/relationships/customXml" Target="../ink/ink15.xml"/><Relationship Id="rId58" Type="http://schemas.openxmlformats.org/officeDocument/2006/relationships/image" Target="../media/image80.png"/><Relationship Id="rId79" Type="http://schemas.openxmlformats.org/officeDocument/2006/relationships/customXml" Target="../ink/ink36.xml"/><Relationship Id="rId102" Type="http://schemas.openxmlformats.org/officeDocument/2006/relationships/image" Target="../media/image103.png"/><Relationship Id="rId123" Type="http://schemas.openxmlformats.org/officeDocument/2006/relationships/customXml" Target="../ink/ink63.xml"/><Relationship Id="rId144" Type="http://schemas.openxmlformats.org/officeDocument/2006/relationships/customXml" Target="../ink/ink71.xml"/><Relationship Id="rId90" Type="http://schemas.openxmlformats.org/officeDocument/2006/relationships/image" Target="../media/image97.png"/><Relationship Id="rId165" Type="http://schemas.openxmlformats.org/officeDocument/2006/relationships/image" Target="../media/image132.png"/><Relationship Id="rId186" Type="http://schemas.openxmlformats.org/officeDocument/2006/relationships/customXml" Target="../ink/ink92.xml"/><Relationship Id="rId27" Type="http://schemas.openxmlformats.org/officeDocument/2006/relationships/customXml" Target="../ink/ink10.xml"/><Relationship Id="rId48" Type="http://schemas.openxmlformats.org/officeDocument/2006/relationships/image" Target="../media/image75.png"/><Relationship Id="rId69" Type="http://schemas.openxmlformats.org/officeDocument/2006/relationships/customXml" Target="../ink/ink31.xml"/><Relationship Id="rId113" Type="http://schemas.openxmlformats.org/officeDocument/2006/relationships/customXml" Target="../ink/ink53.xml"/><Relationship Id="rId134" Type="http://schemas.openxmlformats.org/officeDocument/2006/relationships/customXml" Target="../ink/ink66.xml"/><Relationship Id="rId80" Type="http://schemas.openxmlformats.org/officeDocument/2006/relationships/image" Target="../media/image92.png"/><Relationship Id="rId155" Type="http://schemas.openxmlformats.org/officeDocument/2006/relationships/image" Target="../media/image127.png"/><Relationship Id="rId176" Type="http://schemas.openxmlformats.org/officeDocument/2006/relationships/customXml" Target="../ink/ink87.xml"/><Relationship Id="rId197" Type="http://schemas.openxmlformats.org/officeDocument/2006/relationships/image" Target="../media/image148.png"/><Relationship Id="rId17" Type="http://schemas.openxmlformats.org/officeDocument/2006/relationships/customXml" Target="../ink/ink5.xml"/><Relationship Id="rId38" Type="http://schemas.openxmlformats.org/officeDocument/2006/relationships/image" Target="../media/image70.png"/><Relationship Id="rId59" Type="http://schemas.openxmlformats.org/officeDocument/2006/relationships/customXml" Target="../ink/ink26.xml"/><Relationship Id="rId103" Type="http://schemas.openxmlformats.org/officeDocument/2006/relationships/customXml" Target="../ink/ink48.xml"/><Relationship Id="rId124" Type="http://schemas.openxmlformats.org/officeDocument/2006/relationships/customXml" Target="../ink/ink64.xml"/><Relationship Id="rId70" Type="http://schemas.openxmlformats.org/officeDocument/2006/relationships/image" Target="../media/image86.png"/><Relationship Id="rId91" Type="http://schemas.openxmlformats.org/officeDocument/2006/relationships/customXml" Target="../ink/ink42.xml"/><Relationship Id="rId145" Type="http://schemas.openxmlformats.org/officeDocument/2006/relationships/image" Target="../media/image122.png"/><Relationship Id="rId166" Type="http://schemas.openxmlformats.org/officeDocument/2006/relationships/customXml" Target="../ink/ink82.xml"/><Relationship Id="rId187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28" Type="http://schemas.openxmlformats.org/officeDocument/2006/relationships/image" Target="../media/image65.png"/><Relationship Id="rId49" Type="http://schemas.openxmlformats.org/officeDocument/2006/relationships/customXml" Target="../ink/ink21.xml"/><Relationship Id="rId114" Type="http://schemas.openxmlformats.org/officeDocument/2006/relationships/customXml" Target="../ink/ink54.xml"/><Relationship Id="rId60" Type="http://schemas.openxmlformats.org/officeDocument/2006/relationships/image" Target="../media/image81.png"/><Relationship Id="rId81" Type="http://schemas.openxmlformats.org/officeDocument/2006/relationships/customXml" Target="../ink/ink37.xml"/><Relationship Id="rId135" Type="http://schemas.openxmlformats.org/officeDocument/2006/relationships/image" Target="../media/image117.png"/><Relationship Id="rId156" Type="http://schemas.openxmlformats.org/officeDocument/2006/relationships/customXml" Target="../ink/ink77.xml"/><Relationship Id="rId177" Type="http://schemas.openxmlformats.org/officeDocument/2006/relationships/image" Target="../media/image138.png"/><Relationship Id="rId18" Type="http://schemas.openxmlformats.org/officeDocument/2006/relationships/image" Target="../media/image60.png"/><Relationship Id="rId39" Type="http://schemas.openxmlformats.org/officeDocument/2006/relationships/customXml" Target="../ink/ink16.xml"/><Relationship Id="rId50" Type="http://schemas.openxmlformats.org/officeDocument/2006/relationships/image" Target="../media/image76.png"/><Relationship Id="rId104" Type="http://schemas.openxmlformats.org/officeDocument/2006/relationships/image" Target="../media/image104.png"/><Relationship Id="rId125" Type="http://schemas.openxmlformats.org/officeDocument/2006/relationships/customXml" Target="../ink/ink65.xml"/><Relationship Id="rId146" Type="http://schemas.openxmlformats.org/officeDocument/2006/relationships/customXml" Target="../ink/ink72.xml"/><Relationship Id="rId167" Type="http://schemas.openxmlformats.org/officeDocument/2006/relationships/image" Target="../media/image133.png"/><Relationship Id="rId188" Type="http://schemas.openxmlformats.org/officeDocument/2006/relationships/customXml" Target="../ink/ink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31556" y="-1512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73080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Reinforcement Learning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Deep Reinforcement Learning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Based on An Introduction to Deep Reinforcement Learning**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+ Sutton/Barto* Sections 9.7 and 15.7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94586"/>
            <a:ext cx="4169519" cy="144389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23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endParaRPr lang="en-US" sz="1700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800" baseline="30000" dirty="0">
                <a:solidFill>
                  <a:schemeClr val="bg1"/>
                </a:solidFill>
              </a:rPr>
              <a:t>nd</a:t>
            </a:r>
            <a:r>
              <a:rPr lang="en-US" sz="1800" dirty="0">
                <a:solidFill>
                  <a:schemeClr val="bg1"/>
                </a:solidFill>
              </a:rPr>
              <a:t> edition, MIT Press, Cambridge, MA, 2018</a:t>
            </a:r>
            <a:endParaRPr lang="en-US" sz="1700" dirty="0">
              <a:solidFill>
                <a:schemeClr val="bg1"/>
              </a:solidFill>
            </a:endParaRPr>
          </a:p>
          <a:p>
            <a:pPr algn="l"/>
            <a:r>
              <a:rPr lang="en-US" sz="1700" dirty="0">
                <a:solidFill>
                  <a:schemeClr val="bg1"/>
                </a:solidFill>
              </a:rPr>
              <a:t>**Vincent François-Lavet, Peter Henderson, </a:t>
            </a:r>
            <a:r>
              <a:rPr lang="en-US" sz="1700" dirty="0" err="1">
                <a:solidFill>
                  <a:schemeClr val="bg1"/>
                </a:solidFill>
              </a:rPr>
              <a:t>Riashat</a:t>
            </a:r>
            <a:r>
              <a:rPr lang="en-US" sz="1700" dirty="0">
                <a:solidFill>
                  <a:schemeClr val="bg1"/>
                </a:solidFill>
              </a:rPr>
              <a:t> Islam, Marc G. Bellemare and Joelle Pineau (2018), “An Introduction to Deep Reinforcement Learning</a:t>
            </a:r>
            <a:r>
              <a:rPr lang="en-US" sz="1700" i="1" dirty="0">
                <a:solidFill>
                  <a:schemeClr val="bg1"/>
                </a:solidFill>
              </a:rPr>
              <a:t>”, Foundations and Trends in Machine Learning</a:t>
            </a:r>
            <a:r>
              <a:rPr lang="en-US" sz="1700" dirty="0">
                <a:solidFill>
                  <a:schemeClr val="bg1"/>
                </a:solidFill>
              </a:rPr>
              <a:t>: Vol. 11, No. 3-4. DOI: 10.1561/2200000071.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56" y="125210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2ADE-7CC7-3066-8F13-622CC576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A9D68-DE2F-5C7C-60D9-2E27F4D6A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parameterized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Initial setting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all Q-value are close to 0 (helps with learning).</a:t>
                </a:r>
              </a:p>
              <a:p>
                <a:r>
                  <a:rPr lang="en-US" dirty="0"/>
                  <a:t>Target value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Update: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A9D68-DE2F-5C7C-60D9-2E27F4D6A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68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B53D72-51ED-3FB1-D96B-74AEA509BC35}"/>
              </a:ext>
            </a:extLst>
          </p:cNvPr>
          <p:cNvGrpSpPr/>
          <p:nvPr/>
        </p:nvGrpSpPr>
        <p:grpSpPr>
          <a:xfrm>
            <a:off x="4867198" y="3993263"/>
            <a:ext cx="2573061" cy="1281953"/>
            <a:chOff x="6563375" y="1996939"/>
            <a:chExt cx="2573061" cy="128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9786C0-FC4E-04F5-3745-76B32BA9B169}"/>
                </a:ext>
              </a:extLst>
            </p:cNvPr>
            <p:cNvSpPr txBox="1"/>
            <p:nvPr/>
          </p:nvSpPr>
          <p:spPr>
            <a:xfrm>
              <a:off x="6563375" y="1996939"/>
              <a:ext cx="80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target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23E02D-B939-CE35-E9AC-F64CFB8ED473}"/>
                </a:ext>
              </a:extLst>
            </p:cNvPr>
            <p:cNvSpPr txBox="1"/>
            <p:nvPr/>
          </p:nvSpPr>
          <p:spPr>
            <a:xfrm>
              <a:off x="7872307" y="2008429"/>
              <a:ext cx="1264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prediction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A0B89F-AB17-5436-E6B6-028BBC96A9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6063" y="2366271"/>
              <a:ext cx="1480373" cy="184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E1B85C-4859-1E72-8E84-F5446A936048}"/>
                </a:ext>
              </a:extLst>
            </p:cNvPr>
            <p:cNvCxnSpPr>
              <a:cxnSpLocks/>
            </p:cNvCxnSpPr>
            <p:nvPr/>
          </p:nvCxnSpPr>
          <p:spPr>
            <a:xfrm>
              <a:off x="6815031" y="2909560"/>
              <a:ext cx="232140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DE33C-F5F8-9097-E180-0D1C59A40761}"/>
                </a:ext>
              </a:extLst>
            </p:cNvPr>
            <p:cNvSpPr txBox="1"/>
            <p:nvPr/>
          </p:nvSpPr>
          <p:spPr>
            <a:xfrm>
              <a:off x="7215301" y="2909560"/>
              <a:ext cx="1057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TD-error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38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FC18-3C9C-73E2-BCA4-8AFB6039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fitted Q-learning (NFQ; Riedmiller, 2005)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47778-6CD7-27C6-105F-34C01A6D7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4496"/>
                <a:ext cx="6483980" cy="473246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Use an ANN called the </a:t>
                </a:r>
                <a:r>
                  <a:rPr lang="en-US" b="1" dirty="0"/>
                  <a:t>Q-network</a:t>
                </a:r>
                <a:r>
                  <a:rPr lang="en-US" dirty="0"/>
                  <a:t> as the approximator for the Q-function.</a:t>
                </a:r>
              </a:p>
              <a:p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dirty="0"/>
                  <a:t>: Online learning does not work well.</a:t>
                </a:r>
              </a:p>
              <a:p>
                <a:endParaRPr lang="en-US" b="1" dirty="0"/>
              </a:p>
              <a:p>
                <a:r>
                  <a:rPr lang="en-US" b="1" dirty="0"/>
                  <a:t>Solution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Learn the Q-network offline: </a:t>
                </a:r>
                <a:r>
                  <a:rPr lang="en-US" b="1" dirty="0"/>
                  <a:t>batch learning </a:t>
                </a:r>
                <a:r>
                  <a:rPr lang="en-US" dirty="0"/>
                  <a:t>with experience replay from a sample set of experience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tuples.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b="1" dirty="0"/>
                  <a:t>supervised learning</a:t>
                </a:r>
                <a:r>
                  <a:rPr lang="en-US" dirty="0"/>
                  <a:t> </a:t>
                </a:r>
                <a:r>
                  <a:rPr lang="en-US" b="1" dirty="0"/>
                  <a:t>(regression) </a:t>
                </a:r>
                <a:r>
                  <a:rPr lang="en-US" dirty="0"/>
                  <a:t>with the sample as the training set. </a:t>
                </a:r>
              </a:p>
              <a:p>
                <a:pPr lvl="1"/>
                <a:r>
                  <a:rPr lang="en-US" dirty="0"/>
                  <a:t>The regression target Q-values are estimated from the tuples using the Bellman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More issues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May not converge or become unstable (uses approximation).</a:t>
                </a:r>
              </a:p>
              <a:p>
                <a:pPr lvl="1"/>
                <a:r>
                  <a:rPr lang="en-US" dirty="0"/>
                  <a:t>Q-values tend to be overestimated due to the max operator in the target.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47778-6CD7-27C6-105F-34C01A6D7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4496"/>
                <a:ext cx="6483980" cy="4732467"/>
              </a:xfrm>
              <a:blipFill>
                <a:blip r:embed="rId2"/>
                <a:stretch>
                  <a:fillRect l="-659" t="-2062" r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C8D63E2-853A-4D88-B50C-2C9161D01811}"/>
              </a:ext>
            </a:extLst>
          </p:cNvPr>
          <p:cNvGrpSpPr/>
          <p:nvPr/>
        </p:nvGrpSpPr>
        <p:grpSpPr>
          <a:xfrm>
            <a:off x="7649250" y="3875090"/>
            <a:ext cx="3920629" cy="2021412"/>
            <a:chOff x="7516627" y="1326818"/>
            <a:chExt cx="3920629" cy="2021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4EC7C-D171-8AA9-BE89-738B6893D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16627" y="1326818"/>
              <a:ext cx="3920629" cy="2021412"/>
              <a:chOff x="1129787" y="3714030"/>
              <a:chExt cx="3920629" cy="202141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E84E7-DFB6-3020-4E33-38B44F19DD6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865224" y="5366110"/>
                <a:ext cx="1911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Q-network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2DEEEB8-946F-863C-1F36-4ADAA0DC98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2124428" y="4079165"/>
                <a:ext cx="1295400" cy="1235724"/>
                <a:chOff x="4410942" y="4599774"/>
                <a:chExt cx="1577400" cy="1648626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724566C-39D6-29B6-7905-FF3ECF58DA49}"/>
                    </a:ext>
                  </a:extLst>
                </p:cNvPr>
                <p:cNvSpPr/>
                <p:nvPr/>
              </p:nvSpPr>
              <p:spPr>
                <a:xfrm>
                  <a:off x="4889892" y="4752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3A1418B-8EC5-4DF0-7BC4-02A7BC0A25BF}"/>
                    </a:ext>
                  </a:extLst>
                </p:cNvPr>
                <p:cNvSpPr/>
                <p:nvPr/>
              </p:nvSpPr>
              <p:spPr>
                <a:xfrm>
                  <a:off x="4889892" y="5007830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CF8CA08-2DA4-C01B-DDA2-F70CB99F92B9}"/>
                    </a:ext>
                  </a:extLst>
                </p:cNvPr>
                <p:cNvSpPr/>
                <p:nvPr/>
              </p:nvSpPr>
              <p:spPr>
                <a:xfrm>
                  <a:off x="4889892" y="52855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EC891C6-1CCE-753E-3794-95F99F530C50}"/>
                    </a:ext>
                  </a:extLst>
                </p:cNvPr>
                <p:cNvSpPr/>
                <p:nvPr/>
              </p:nvSpPr>
              <p:spPr>
                <a:xfrm>
                  <a:off x="4889892" y="55903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0BC46EE-55B1-6DDA-7DBE-5DF25C7C8E42}"/>
                    </a:ext>
                  </a:extLst>
                </p:cNvPr>
                <p:cNvSpPr/>
                <p:nvPr/>
              </p:nvSpPr>
              <p:spPr>
                <a:xfrm>
                  <a:off x="5347092" y="49045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85CB45A-F923-2CB5-5F39-9010029849EF}"/>
                    </a:ext>
                  </a:extLst>
                </p:cNvPr>
                <p:cNvSpPr/>
                <p:nvPr/>
              </p:nvSpPr>
              <p:spPr>
                <a:xfrm>
                  <a:off x="5347092" y="5133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7DE9C07-2295-F229-8B9D-82B2E67F2678}"/>
                    </a:ext>
                  </a:extLst>
                </p:cNvPr>
                <p:cNvSpPr/>
                <p:nvPr/>
              </p:nvSpPr>
              <p:spPr>
                <a:xfrm>
                  <a:off x="5347092" y="54379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A76387D-1AAD-7066-C2DE-01D6F748E57E}"/>
                    </a:ext>
                  </a:extLst>
                </p:cNvPr>
                <p:cNvSpPr/>
                <p:nvPr/>
              </p:nvSpPr>
              <p:spPr>
                <a:xfrm>
                  <a:off x="5835942" y="4752949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1B146F7-89F4-560D-D9E6-6C31C1896F33}"/>
                    </a:ext>
                  </a:extLst>
                </p:cNvPr>
                <p:cNvSpPr/>
                <p:nvPr/>
              </p:nvSpPr>
              <p:spPr>
                <a:xfrm>
                  <a:off x="5835942" y="50306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CCBBE16-805D-4FE4-B85D-42CD0569D6D7}"/>
                    </a:ext>
                  </a:extLst>
                </p:cNvPr>
                <p:cNvSpPr/>
                <p:nvPr/>
              </p:nvSpPr>
              <p:spPr>
                <a:xfrm>
                  <a:off x="5835942" y="53354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30EC34-EBF7-18C2-9397-3C6DD384F3D2}"/>
                    </a:ext>
                  </a:extLst>
                </p:cNvPr>
                <p:cNvSpPr/>
                <p:nvPr/>
              </p:nvSpPr>
              <p:spPr>
                <a:xfrm>
                  <a:off x="5835942" y="56402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AB3AED0-BA3F-21B5-EBD4-8C42D79E35E2}"/>
                    </a:ext>
                  </a:extLst>
                </p:cNvPr>
                <p:cNvSpPr/>
                <p:nvPr/>
              </p:nvSpPr>
              <p:spPr>
                <a:xfrm>
                  <a:off x="4889892" y="5895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01A57BE-AD72-D8B1-FCC9-660A301D88A2}"/>
                    </a:ext>
                  </a:extLst>
                </p:cNvPr>
                <p:cNvSpPr/>
                <p:nvPr/>
              </p:nvSpPr>
              <p:spPr>
                <a:xfrm>
                  <a:off x="5347092" y="5742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DC0BF13-8D7D-00A6-0464-2039A00FC02F}"/>
                    </a:ext>
                  </a:extLst>
                </p:cNvPr>
                <p:cNvSpPr/>
                <p:nvPr/>
              </p:nvSpPr>
              <p:spPr>
                <a:xfrm>
                  <a:off x="5835942" y="59450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07AE736-DAFF-C59D-6A4D-BF8A0D53E205}"/>
                    </a:ext>
                  </a:extLst>
                </p:cNvPr>
                <p:cNvCxnSpPr>
                  <a:cxnSpLocks/>
                  <a:stCxn id="14" idx="6"/>
                  <a:endCxn id="18" idx="1"/>
                </p:cNvCxnSpPr>
                <p:nvPr/>
              </p:nvCxnSpPr>
              <p:spPr>
                <a:xfrm>
                  <a:off x="5042292" y="4841902"/>
                  <a:ext cx="327118" cy="889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FD1CA27-B703-55B5-B157-50502A5C425A}"/>
                    </a:ext>
                  </a:extLst>
                </p:cNvPr>
                <p:cNvCxnSpPr>
                  <a:cxnSpLocks/>
                  <a:stCxn id="15" idx="6"/>
                  <a:endCxn id="18" idx="2"/>
                </p:cNvCxnSpPr>
                <p:nvPr/>
              </p:nvCxnSpPr>
              <p:spPr>
                <a:xfrm flipV="1">
                  <a:off x="5042292" y="4994302"/>
                  <a:ext cx="304800" cy="103256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C615A59-4692-7AD0-E640-992BC7E8052C}"/>
                    </a:ext>
                  </a:extLst>
                </p:cNvPr>
                <p:cNvCxnSpPr>
                  <a:cxnSpLocks/>
                  <a:stCxn id="16" idx="6"/>
                  <a:endCxn id="19" idx="2"/>
                </p:cNvCxnSpPr>
                <p:nvPr/>
              </p:nvCxnSpPr>
              <p:spPr>
                <a:xfrm flipV="1">
                  <a:off x="5042292" y="52229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32F5CB1-7D2D-B526-816A-C1D660D8C5D7}"/>
                    </a:ext>
                  </a:extLst>
                </p:cNvPr>
                <p:cNvCxnSpPr>
                  <a:cxnSpLocks/>
                  <a:stCxn id="15" idx="6"/>
                  <a:endCxn id="19" idx="2"/>
                </p:cNvCxnSpPr>
                <p:nvPr/>
              </p:nvCxnSpPr>
              <p:spPr>
                <a:xfrm>
                  <a:off x="5042292" y="5097558"/>
                  <a:ext cx="304800" cy="1253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9C9614B-8C56-E2B1-05B1-F92C16F9AFBD}"/>
                    </a:ext>
                  </a:extLst>
                </p:cNvPr>
                <p:cNvCxnSpPr>
                  <a:cxnSpLocks/>
                  <a:stCxn id="17" idx="6"/>
                  <a:endCxn id="20" idx="2"/>
                </p:cNvCxnSpPr>
                <p:nvPr/>
              </p:nvCxnSpPr>
              <p:spPr>
                <a:xfrm flipV="1">
                  <a:off x="5042292" y="55277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65478ED-700D-8D2E-8AF6-58A4637271DB}"/>
                    </a:ext>
                  </a:extLst>
                </p:cNvPr>
                <p:cNvCxnSpPr>
                  <a:cxnSpLocks/>
                  <a:stCxn id="16" idx="6"/>
                  <a:endCxn id="20" idx="2"/>
                </p:cNvCxnSpPr>
                <p:nvPr/>
              </p:nvCxnSpPr>
              <p:spPr>
                <a:xfrm>
                  <a:off x="5042293" y="5375303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74DD7C0-8915-F0EB-B1E6-0002B3E73819}"/>
                    </a:ext>
                  </a:extLst>
                </p:cNvPr>
                <p:cNvCxnSpPr>
                  <a:cxnSpLocks/>
                  <a:stCxn id="17" idx="6"/>
                  <a:endCxn id="26" idx="2"/>
                </p:cNvCxnSpPr>
                <p:nvPr/>
              </p:nvCxnSpPr>
              <p:spPr>
                <a:xfrm>
                  <a:off x="5042292" y="56801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772D83A-3C14-7BD5-1ACE-59F105595135}"/>
                    </a:ext>
                  </a:extLst>
                </p:cNvPr>
                <p:cNvCxnSpPr>
                  <a:cxnSpLocks/>
                  <a:stCxn id="25" idx="6"/>
                  <a:endCxn id="26" idx="2"/>
                </p:cNvCxnSpPr>
                <p:nvPr/>
              </p:nvCxnSpPr>
              <p:spPr>
                <a:xfrm flipV="1">
                  <a:off x="5042292" y="58325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DE98E75-626A-12A6-702D-A9D000A34A09}"/>
                    </a:ext>
                  </a:extLst>
                </p:cNvPr>
                <p:cNvCxnSpPr>
                  <a:cxnSpLocks/>
                  <a:stCxn id="25" idx="6"/>
                  <a:endCxn id="20" idx="2"/>
                </p:cNvCxnSpPr>
                <p:nvPr/>
              </p:nvCxnSpPr>
              <p:spPr>
                <a:xfrm flipV="1">
                  <a:off x="5042292" y="5527702"/>
                  <a:ext cx="30480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F618B2A-BFB6-A5A7-688B-E29AFD94513B}"/>
                    </a:ext>
                  </a:extLst>
                </p:cNvPr>
                <p:cNvCxnSpPr>
                  <a:cxnSpLocks/>
                  <a:stCxn id="17" idx="6"/>
                  <a:endCxn id="19" idx="3"/>
                </p:cNvCxnSpPr>
                <p:nvPr/>
              </p:nvCxnSpPr>
              <p:spPr>
                <a:xfrm flipV="1">
                  <a:off x="5042292" y="5286349"/>
                  <a:ext cx="327118" cy="3937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BCE3775-7F37-8D4E-0E76-1DC53AF13D30}"/>
                    </a:ext>
                  </a:extLst>
                </p:cNvPr>
                <p:cNvCxnSpPr>
                  <a:cxnSpLocks/>
                  <a:stCxn id="16" idx="6"/>
                  <a:endCxn id="18" idx="3"/>
                </p:cNvCxnSpPr>
                <p:nvPr/>
              </p:nvCxnSpPr>
              <p:spPr>
                <a:xfrm flipV="1">
                  <a:off x="5042292" y="5057749"/>
                  <a:ext cx="327118" cy="3175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7CA96D3-2BA8-49B3-26A0-348693617A99}"/>
                    </a:ext>
                  </a:extLst>
                </p:cNvPr>
                <p:cNvCxnSpPr>
                  <a:cxnSpLocks/>
                  <a:stCxn id="14" idx="6"/>
                  <a:endCxn id="19" idx="1"/>
                </p:cNvCxnSpPr>
                <p:nvPr/>
              </p:nvCxnSpPr>
              <p:spPr>
                <a:xfrm>
                  <a:off x="5042292" y="4841902"/>
                  <a:ext cx="327118" cy="3175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BEECB36-27EC-1504-0A9D-A2A35C694419}"/>
                    </a:ext>
                  </a:extLst>
                </p:cNvPr>
                <p:cNvCxnSpPr>
                  <a:cxnSpLocks/>
                  <a:stCxn id="16" idx="6"/>
                  <a:endCxn id="26" idx="2"/>
                </p:cNvCxnSpPr>
                <p:nvPr/>
              </p:nvCxnSpPr>
              <p:spPr>
                <a:xfrm>
                  <a:off x="5042292" y="5375302"/>
                  <a:ext cx="30480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794B48A-691F-C224-B536-C1DE040DA019}"/>
                    </a:ext>
                  </a:extLst>
                </p:cNvPr>
                <p:cNvCxnSpPr>
                  <a:cxnSpLocks/>
                  <a:stCxn id="18" idx="6"/>
                  <a:endCxn id="21" idx="2"/>
                </p:cNvCxnSpPr>
                <p:nvPr/>
              </p:nvCxnSpPr>
              <p:spPr>
                <a:xfrm flipV="1">
                  <a:off x="5499492" y="4842677"/>
                  <a:ext cx="336450" cy="1516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C97ADC0-ECB4-4339-E8CD-3CEFC3F31FA0}"/>
                    </a:ext>
                  </a:extLst>
                </p:cNvPr>
                <p:cNvCxnSpPr>
                  <a:cxnSpLocks/>
                  <a:stCxn id="19" idx="6"/>
                  <a:endCxn id="21" idx="2"/>
                </p:cNvCxnSpPr>
                <p:nvPr/>
              </p:nvCxnSpPr>
              <p:spPr>
                <a:xfrm flipV="1">
                  <a:off x="5499492" y="4842677"/>
                  <a:ext cx="336450" cy="3802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70AF1FE-D035-EB4C-FEF7-1B2C576EFA91}"/>
                    </a:ext>
                  </a:extLst>
                </p:cNvPr>
                <p:cNvCxnSpPr>
                  <a:cxnSpLocks/>
                  <a:stCxn id="20" idx="6"/>
                  <a:endCxn id="22" idx="2"/>
                </p:cNvCxnSpPr>
                <p:nvPr/>
              </p:nvCxnSpPr>
              <p:spPr>
                <a:xfrm flipV="1">
                  <a:off x="5499492" y="5120421"/>
                  <a:ext cx="336450" cy="4072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0E9A6A9-4562-94E1-B915-983E21D1C7AB}"/>
                    </a:ext>
                  </a:extLst>
                </p:cNvPr>
                <p:cNvCxnSpPr>
                  <a:cxnSpLocks/>
                  <a:stCxn id="26" idx="6"/>
                  <a:endCxn id="23" idx="2"/>
                </p:cNvCxnSpPr>
                <p:nvPr/>
              </p:nvCxnSpPr>
              <p:spPr>
                <a:xfrm flipV="1">
                  <a:off x="5499492" y="5425221"/>
                  <a:ext cx="336450" cy="4072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0810105-2A93-4C26-6A41-60E3B80A5053}"/>
                    </a:ext>
                  </a:extLst>
                </p:cNvPr>
                <p:cNvCxnSpPr>
                  <a:cxnSpLocks/>
                  <a:stCxn id="26" idx="6"/>
                  <a:endCxn id="27" idx="1"/>
                </p:cNvCxnSpPr>
                <p:nvPr/>
              </p:nvCxnSpPr>
              <p:spPr>
                <a:xfrm>
                  <a:off x="5499492" y="5832502"/>
                  <a:ext cx="358768" cy="138872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556E5D2-BD41-391D-F5A7-BFC99C740084}"/>
                    </a:ext>
                  </a:extLst>
                </p:cNvPr>
                <p:cNvCxnSpPr>
                  <a:cxnSpLocks/>
                  <a:stCxn id="26" idx="6"/>
                  <a:endCxn id="24" idx="2"/>
                </p:cNvCxnSpPr>
                <p:nvPr/>
              </p:nvCxnSpPr>
              <p:spPr>
                <a:xfrm flipV="1">
                  <a:off x="5499492" y="5730021"/>
                  <a:ext cx="336450" cy="1024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355AFE1-21D2-6BE0-F9F5-2C66036235E6}"/>
                    </a:ext>
                  </a:extLst>
                </p:cNvPr>
                <p:cNvCxnSpPr>
                  <a:cxnSpLocks/>
                  <a:stCxn id="20" idx="6"/>
                  <a:endCxn id="23" idx="2"/>
                </p:cNvCxnSpPr>
                <p:nvPr/>
              </p:nvCxnSpPr>
              <p:spPr>
                <a:xfrm flipV="1">
                  <a:off x="5499492" y="5425221"/>
                  <a:ext cx="336450" cy="1024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D2ACFED-B941-95FE-A48E-7CBF38EC4912}"/>
                    </a:ext>
                  </a:extLst>
                </p:cNvPr>
                <p:cNvCxnSpPr>
                  <a:cxnSpLocks/>
                  <a:stCxn id="18" idx="6"/>
                  <a:endCxn id="22" idx="2"/>
                </p:cNvCxnSpPr>
                <p:nvPr/>
              </p:nvCxnSpPr>
              <p:spPr>
                <a:xfrm>
                  <a:off x="5499493" y="4994303"/>
                  <a:ext cx="336449" cy="1261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F714AB3-2FD6-C7BC-2B52-1AB15F88AD47}"/>
                    </a:ext>
                  </a:extLst>
                </p:cNvPr>
                <p:cNvCxnSpPr>
                  <a:cxnSpLocks/>
                  <a:stCxn id="19" idx="6"/>
                  <a:endCxn id="23" idx="2"/>
                </p:cNvCxnSpPr>
                <p:nvPr/>
              </p:nvCxnSpPr>
              <p:spPr>
                <a:xfrm>
                  <a:off x="5499492" y="5222902"/>
                  <a:ext cx="336450" cy="2023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A4AF753-F75D-0295-A2FA-2D7E8BCD89AC}"/>
                    </a:ext>
                  </a:extLst>
                </p:cNvPr>
                <p:cNvCxnSpPr>
                  <a:cxnSpLocks/>
                  <a:stCxn id="20" idx="6"/>
                  <a:endCxn id="24" idx="2"/>
                </p:cNvCxnSpPr>
                <p:nvPr/>
              </p:nvCxnSpPr>
              <p:spPr>
                <a:xfrm>
                  <a:off x="5499492" y="5527702"/>
                  <a:ext cx="336450" cy="2023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A5B85AD-F404-1EC9-72AD-6744361BF530}"/>
                    </a:ext>
                  </a:extLst>
                </p:cNvPr>
                <p:cNvCxnSpPr>
                  <a:cxnSpLocks/>
                  <a:stCxn id="18" idx="6"/>
                  <a:endCxn id="23" idx="2"/>
                </p:cNvCxnSpPr>
                <p:nvPr/>
              </p:nvCxnSpPr>
              <p:spPr>
                <a:xfrm>
                  <a:off x="5499492" y="4994302"/>
                  <a:ext cx="336450" cy="4309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CE13E24-CC83-0EDD-369F-AC9D7840D0B9}"/>
                    </a:ext>
                  </a:extLst>
                </p:cNvPr>
                <p:cNvCxnSpPr>
                  <a:cxnSpLocks/>
                  <a:stCxn id="20" idx="6"/>
                  <a:endCxn id="21" idx="2"/>
                </p:cNvCxnSpPr>
                <p:nvPr/>
              </p:nvCxnSpPr>
              <p:spPr>
                <a:xfrm flipV="1">
                  <a:off x="5499492" y="4842677"/>
                  <a:ext cx="336450" cy="6850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CA8944F-C502-F238-AF91-EE23020FE21C}"/>
                    </a:ext>
                  </a:extLst>
                </p:cNvPr>
                <p:cNvCxnSpPr>
                  <a:cxnSpLocks/>
                  <a:stCxn id="20" idx="6"/>
                  <a:endCxn id="27" idx="1"/>
                </p:cNvCxnSpPr>
                <p:nvPr/>
              </p:nvCxnSpPr>
              <p:spPr>
                <a:xfrm>
                  <a:off x="5499492" y="5527702"/>
                  <a:ext cx="358768" cy="443672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79112CF-89F9-C0E3-9673-25C81D3B17D0}"/>
                    </a:ext>
                  </a:extLst>
                </p:cNvPr>
                <p:cNvCxnSpPr>
                  <a:cxnSpLocks/>
                  <a:stCxn id="26" idx="6"/>
                  <a:endCxn id="22" idx="2"/>
                </p:cNvCxnSpPr>
                <p:nvPr/>
              </p:nvCxnSpPr>
              <p:spPr>
                <a:xfrm flipV="1">
                  <a:off x="5499492" y="5120421"/>
                  <a:ext cx="336450" cy="7120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938FD58-9EA6-F1F8-6BDD-9744B77DFD5F}"/>
                    </a:ext>
                  </a:extLst>
                </p:cNvPr>
                <p:cNvSpPr/>
                <p:nvPr/>
              </p:nvSpPr>
              <p:spPr>
                <a:xfrm>
                  <a:off x="4410942" y="4599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CCB9014-6DB0-4172-3A96-B122F68C8C0E}"/>
                    </a:ext>
                  </a:extLst>
                </p:cNvPr>
                <p:cNvSpPr/>
                <p:nvPr/>
              </p:nvSpPr>
              <p:spPr>
                <a:xfrm>
                  <a:off x="4410942" y="4855430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7661112-641C-448B-5717-9F7D6C408772}"/>
                    </a:ext>
                  </a:extLst>
                </p:cNvPr>
                <p:cNvSpPr/>
                <p:nvPr/>
              </p:nvSpPr>
              <p:spPr>
                <a:xfrm>
                  <a:off x="4410942" y="5133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16AA8F4-C1C7-998E-E976-3F1BD17FB275}"/>
                    </a:ext>
                  </a:extLst>
                </p:cNvPr>
                <p:cNvSpPr/>
                <p:nvPr/>
              </p:nvSpPr>
              <p:spPr>
                <a:xfrm>
                  <a:off x="4410942" y="54379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071B329-36EA-0B29-5DEC-6A25709AB7E8}"/>
                    </a:ext>
                  </a:extLst>
                </p:cNvPr>
                <p:cNvSpPr/>
                <p:nvPr/>
              </p:nvSpPr>
              <p:spPr>
                <a:xfrm>
                  <a:off x="4410942" y="5742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3A15E36-6BEE-8ACA-5018-2BCAC5A58861}"/>
                    </a:ext>
                  </a:extLst>
                </p:cNvPr>
                <p:cNvSpPr/>
                <p:nvPr/>
              </p:nvSpPr>
              <p:spPr>
                <a:xfrm>
                  <a:off x="4419600" y="606894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0AD8FDB-F8B0-1680-5131-FF31B650E347}"/>
                    </a:ext>
                  </a:extLst>
                </p:cNvPr>
                <p:cNvCxnSpPr>
                  <a:cxnSpLocks/>
                  <a:stCxn id="55" idx="6"/>
                  <a:endCxn id="14" idx="2"/>
                </p:cNvCxnSpPr>
                <p:nvPr/>
              </p:nvCxnSpPr>
              <p:spPr>
                <a:xfrm>
                  <a:off x="4563342" y="46895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097E652-DD2B-BE45-7390-54DB0EAE2837}"/>
                    </a:ext>
                  </a:extLst>
                </p:cNvPr>
                <p:cNvCxnSpPr>
                  <a:cxnSpLocks/>
                  <a:stCxn id="56" idx="6"/>
                  <a:endCxn id="15" idx="2"/>
                </p:cNvCxnSpPr>
                <p:nvPr/>
              </p:nvCxnSpPr>
              <p:spPr>
                <a:xfrm>
                  <a:off x="4563342" y="4945158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01FD235B-FA9F-C8B7-E698-5887A05A7000}"/>
                    </a:ext>
                  </a:extLst>
                </p:cNvPr>
                <p:cNvCxnSpPr>
                  <a:cxnSpLocks/>
                  <a:stCxn id="57" idx="6"/>
                  <a:endCxn id="16" idx="2"/>
                </p:cNvCxnSpPr>
                <p:nvPr/>
              </p:nvCxnSpPr>
              <p:spPr>
                <a:xfrm>
                  <a:off x="4563342" y="52229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88724F59-E73E-A0AC-7C1A-37613B07DECD}"/>
                    </a:ext>
                  </a:extLst>
                </p:cNvPr>
                <p:cNvCxnSpPr>
                  <a:cxnSpLocks/>
                  <a:stCxn id="58" idx="6"/>
                  <a:endCxn id="17" idx="2"/>
                </p:cNvCxnSpPr>
                <p:nvPr/>
              </p:nvCxnSpPr>
              <p:spPr>
                <a:xfrm>
                  <a:off x="4563342" y="55277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97CD670-87AB-B003-AE3D-8587CA2EC231}"/>
                    </a:ext>
                  </a:extLst>
                </p:cNvPr>
                <p:cNvCxnSpPr>
                  <a:cxnSpLocks/>
                  <a:stCxn id="59" idx="6"/>
                  <a:endCxn id="25" idx="2"/>
                </p:cNvCxnSpPr>
                <p:nvPr/>
              </p:nvCxnSpPr>
              <p:spPr>
                <a:xfrm>
                  <a:off x="4563342" y="58325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DA88C51B-395A-15EE-54C8-3C33D63F0C26}"/>
                    </a:ext>
                  </a:extLst>
                </p:cNvPr>
                <p:cNvCxnSpPr>
                  <a:cxnSpLocks/>
                  <a:stCxn id="60" idx="6"/>
                  <a:endCxn id="25" idx="2"/>
                </p:cNvCxnSpPr>
                <p:nvPr/>
              </p:nvCxnSpPr>
              <p:spPr>
                <a:xfrm flipV="1">
                  <a:off x="4572000" y="5984902"/>
                  <a:ext cx="317892" cy="17377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D900165-2F3A-55EB-1A74-E22F5E9DC551}"/>
                    </a:ext>
                  </a:extLst>
                </p:cNvPr>
                <p:cNvCxnSpPr>
                  <a:cxnSpLocks/>
                  <a:stCxn id="59" idx="6"/>
                  <a:endCxn id="17" idx="2"/>
                </p:cNvCxnSpPr>
                <p:nvPr/>
              </p:nvCxnSpPr>
              <p:spPr>
                <a:xfrm flipV="1">
                  <a:off x="4563342" y="56801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07B90F0-B901-9B68-A086-504AAEEF73B0}"/>
                    </a:ext>
                  </a:extLst>
                </p:cNvPr>
                <p:cNvCxnSpPr>
                  <a:cxnSpLocks/>
                  <a:stCxn id="57" idx="6"/>
                  <a:endCxn id="15" idx="2"/>
                </p:cNvCxnSpPr>
                <p:nvPr/>
              </p:nvCxnSpPr>
              <p:spPr>
                <a:xfrm flipV="1">
                  <a:off x="4563342" y="5097558"/>
                  <a:ext cx="326550" cy="1253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679748F9-EABB-530F-BEDB-CC3AEB4EFC0F}"/>
                    </a:ext>
                  </a:extLst>
                </p:cNvPr>
                <p:cNvCxnSpPr>
                  <a:cxnSpLocks/>
                  <a:stCxn id="56" idx="6"/>
                  <a:endCxn id="14" idx="2"/>
                </p:cNvCxnSpPr>
                <p:nvPr/>
              </p:nvCxnSpPr>
              <p:spPr>
                <a:xfrm flipV="1">
                  <a:off x="4563342" y="4841902"/>
                  <a:ext cx="326550" cy="103256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B156037-C1E7-0256-8F83-67DDCC67770B}"/>
                    </a:ext>
                  </a:extLst>
                </p:cNvPr>
                <p:cNvCxnSpPr>
                  <a:cxnSpLocks/>
                  <a:stCxn id="58" idx="6"/>
                  <a:endCxn id="25" idx="2"/>
                </p:cNvCxnSpPr>
                <p:nvPr/>
              </p:nvCxnSpPr>
              <p:spPr>
                <a:xfrm>
                  <a:off x="4563342" y="5527702"/>
                  <a:ext cx="32655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F42772B-E325-4704-F3E5-11BB7E904198}"/>
                    </a:ext>
                  </a:extLst>
                </p:cNvPr>
                <p:cNvCxnSpPr>
                  <a:cxnSpLocks/>
                  <a:stCxn id="56" idx="6"/>
                  <a:endCxn id="17" idx="2"/>
                </p:cNvCxnSpPr>
                <p:nvPr/>
              </p:nvCxnSpPr>
              <p:spPr>
                <a:xfrm>
                  <a:off x="4563342" y="4945158"/>
                  <a:ext cx="326550" cy="7349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26C2193-670E-4D28-13A0-4C768D60E12D}"/>
                    </a:ext>
                  </a:extLst>
                </p:cNvPr>
                <p:cNvCxnSpPr>
                  <a:cxnSpLocks/>
                  <a:stCxn id="58" idx="6"/>
                  <a:endCxn id="14" idx="2"/>
                </p:cNvCxnSpPr>
                <p:nvPr/>
              </p:nvCxnSpPr>
              <p:spPr>
                <a:xfrm flipV="1">
                  <a:off x="4563342" y="4841902"/>
                  <a:ext cx="326550" cy="6858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8BC8CE9F-AB24-C3D8-7480-92E14F4ED2CA}"/>
                    </a:ext>
                  </a:extLst>
                </p:cNvPr>
                <p:cNvCxnSpPr>
                  <a:cxnSpLocks/>
                  <a:stCxn id="60" idx="6"/>
                  <a:endCxn id="17" idx="2"/>
                </p:cNvCxnSpPr>
                <p:nvPr/>
              </p:nvCxnSpPr>
              <p:spPr>
                <a:xfrm flipV="1">
                  <a:off x="4572000" y="5680102"/>
                  <a:ext cx="317892" cy="47857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9B77FB3-47AF-3096-790F-27BA98E1A553}"/>
                    </a:ext>
                  </a:extLst>
                </p:cNvPr>
                <p:cNvCxnSpPr>
                  <a:cxnSpLocks/>
                  <a:stCxn id="59" idx="6"/>
                  <a:endCxn id="16" idx="2"/>
                </p:cNvCxnSpPr>
                <p:nvPr/>
              </p:nvCxnSpPr>
              <p:spPr>
                <a:xfrm flipV="1">
                  <a:off x="4563342" y="5375302"/>
                  <a:ext cx="32655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258A3AE2-74DB-4569-1133-E2B2F3DE5E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442560" y="4430327"/>
                <a:ext cx="425911" cy="5334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6771D4B-B2A6-3805-B9FD-93491A1AD9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29787" y="4514865"/>
                    <a:ext cx="349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5FAAFD66-2140-E45A-471D-39F874312E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787" y="4514865"/>
                    <a:ext cx="3497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05AEA83A-9A19-7F8B-4BF8-85421685A4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10000" y="4491358"/>
                <a:ext cx="384215" cy="503703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E10DA38-164C-6BE0-439E-83677CA4F1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4125676" y="4556563"/>
                    <a:ext cx="9247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D64E343A-1D3A-216C-1B9D-C48B77179E8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5676" y="4556563"/>
                    <a:ext cx="92474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F0E4FA8-539B-1428-8C95-AC97DD783E4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994915" y="3714030"/>
                    <a:ext cx="3638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25BA0203-B417-18D9-5155-AC948C3DB14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4915" y="3714030"/>
                    <a:ext cx="36388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D6321C-F194-F363-0C4C-0B4453F807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3182394" y="3851318"/>
                    <a:ext cx="3856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5F8BBD95-CC36-0F7B-4420-D48D811414F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2394" y="3851318"/>
                    <a:ext cx="38568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81798DE3-3E7D-6BAA-CB17-973E946219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515217" y="4209556"/>
                <a:ext cx="113460" cy="1038077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A4002B5-28B5-0BFD-E5E5-BFAEEA34D8D8}"/>
                    </a:ext>
                  </a:extLst>
                </p:cNvPr>
                <p:cNvSpPr txBox="1"/>
                <p:nvPr/>
              </p:nvSpPr>
              <p:spPr>
                <a:xfrm>
                  <a:off x="8909426" y="2084168"/>
                  <a:ext cx="629958" cy="404791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A4002B5-28B5-0BFD-E5E5-BFAEEA34D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426" y="2084168"/>
                  <a:ext cx="629958" cy="4047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087F8568-16C0-C008-FD13-ADA22B9D3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245818"/>
                  </p:ext>
                </p:extLst>
              </p:nvPr>
            </p:nvGraphicFramePr>
            <p:xfrm>
              <a:off x="8665465" y="1327672"/>
              <a:ext cx="123792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480">
                      <a:extLst>
                        <a:ext uri="{9D8B030D-6E8A-4147-A177-3AD203B41FA5}">
                          <a16:colId xmlns:a16="http://schemas.microsoft.com/office/drawing/2014/main" val="1277141722"/>
                        </a:ext>
                      </a:extLst>
                    </a:gridCol>
                    <a:gridCol w="309480">
                      <a:extLst>
                        <a:ext uri="{9D8B030D-6E8A-4147-A177-3AD203B41FA5}">
                          <a16:colId xmlns:a16="http://schemas.microsoft.com/office/drawing/2014/main" val="3481165758"/>
                        </a:ext>
                      </a:extLst>
                    </a:gridCol>
                    <a:gridCol w="309480">
                      <a:extLst>
                        <a:ext uri="{9D8B030D-6E8A-4147-A177-3AD203B41FA5}">
                          <a16:colId xmlns:a16="http://schemas.microsoft.com/office/drawing/2014/main" val="41284380"/>
                        </a:ext>
                      </a:extLst>
                    </a:gridCol>
                    <a:gridCol w="309480">
                      <a:extLst>
                        <a:ext uri="{9D8B030D-6E8A-4147-A177-3AD203B41FA5}">
                          <a16:colId xmlns:a16="http://schemas.microsoft.com/office/drawing/2014/main" val="417770"/>
                        </a:ext>
                      </a:extLst>
                    </a:gridCol>
                  </a:tblGrid>
                  <a:tr h="2768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424128"/>
                      </a:ext>
                    </a:extLst>
                  </a:tr>
                  <a:tr h="276823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08855"/>
                      </a:ext>
                    </a:extLst>
                  </a:tr>
                  <a:tr h="276823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1940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087F8568-16C0-C008-FD13-ADA22B9D3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245818"/>
                  </p:ext>
                </p:extLst>
              </p:nvPr>
            </p:nvGraphicFramePr>
            <p:xfrm>
              <a:off x="8665465" y="1327672"/>
              <a:ext cx="123792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480">
                      <a:extLst>
                        <a:ext uri="{9D8B030D-6E8A-4147-A177-3AD203B41FA5}">
                          <a16:colId xmlns:a16="http://schemas.microsoft.com/office/drawing/2014/main" val="1277141722"/>
                        </a:ext>
                      </a:extLst>
                    </a:gridCol>
                    <a:gridCol w="309480">
                      <a:extLst>
                        <a:ext uri="{9D8B030D-6E8A-4147-A177-3AD203B41FA5}">
                          <a16:colId xmlns:a16="http://schemas.microsoft.com/office/drawing/2014/main" val="3481165758"/>
                        </a:ext>
                      </a:extLst>
                    </a:gridCol>
                    <a:gridCol w="309480">
                      <a:extLst>
                        <a:ext uri="{9D8B030D-6E8A-4147-A177-3AD203B41FA5}">
                          <a16:colId xmlns:a16="http://schemas.microsoft.com/office/drawing/2014/main" val="41284380"/>
                        </a:ext>
                      </a:extLst>
                    </a:gridCol>
                    <a:gridCol w="309480">
                      <a:extLst>
                        <a:ext uri="{9D8B030D-6E8A-4147-A177-3AD203B41FA5}">
                          <a16:colId xmlns:a16="http://schemas.microsoft.com/office/drawing/2014/main" val="41777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961" t="-2000" r="-307843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961" t="-2000" r="-207843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961" t="-2000" r="-107843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1961" t="-2000" r="-7843" b="-2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42412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088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1940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642152-092D-9EC9-388B-C882CC9E7688}"/>
                  </a:ext>
                </a:extLst>
              </p:cNvPr>
              <p:cNvSpPr txBox="1"/>
              <p:nvPr/>
            </p:nvSpPr>
            <p:spPr>
              <a:xfrm>
                <a:off x="10034680" y="1132079"/>
                <a:ext cx="15282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Sampled</a:t>
                </a:r>
                <a:br>
                  <a:rPr lang="en-US" dirty="0"/>
                </a:br>
                <a:r>
                  <a:rPr lang="en-US" dirty="0"/>
                  <a:t>Experience with current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642152-092D-9EC9-388B-C882CC9E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680" y="1132079"/>
                <a:ext cx="1528223" cy="1200329"/>
              </a:xfrm>
              <a:prstGeom prst="rect">
                <a:avLst/>
              </a:prstGeom>
              <a:blipFill>
                <a:blip r:embed="rId12"/>
                <a:stretch>
                  <a:fillRect t="-2538" r="-1195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1" name="Table 80">
                <a:extLst>
                  <a:ext uri="{FF2B5EF4-FFF2-40B4-BE49-F238E27FC236}">
                    <a16:creationId xmlns:a16="http://schemas.microsoft.com/office/drawing/2014/main" id="{71E9565F-7E9F-A336-F5AA-820CA711CB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345900"/>
                  </p:ext>
                </p:extLst>
              </p:nvPr>
            </p:nvGraphicFramePr>
            <p:xfrm>
              <a:off x="8233106" y="2547797"/>
              <a:ext cx="2129583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1277141722"/>
                        </a:ext>
                      </a:extLst>
                    </a:gridCol>
                    <a:gridCol w="744495">
                      <a:extLst>
                        <a:ext uri="{9D8B030D-6E8A-4147-A177-3AD203B41FA5}">
                          <a16:colId xmlns:a16="http://schemas.microsoft.com/office/drawing/2014/main" val="3481165758"/>
                        </a:ext>
                      </a:extLst>
                    </a:gridCol>
                    <a:gridCol w="718956">
                      <a:extLst>
                        <a:ext uri="{9D8B030D-6E8A-4147-A177-3AD203B41FA5}">
                          <a16:colId xmlns:a16="http://schemas.microsoft.com/office/drawing/2014/main" val="41284380"/>
                        </a:ext>
                      </a:extLst>
                    </a:gridCol>
                    <a:gridCol w="457852">
                      <a:extLst>
                        <a:ext uri="{9D8B030D-6E8A-4147-A177-3AD203B41FA5}">
                          <a16:colId xmlns:a16="http://schemas.microsoft.com/office/drawing/2014/main" val="417770"/>
                        </a:ext>
                      </a:extLst>
                    </a:gridCol>
                  </a:tblGrid>
                  <a:tr h="2768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424128"/>
                      </a:ext>
                    </a:extLst>
                  </a:tr>
                  <a:tr h="276823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08855"/>
                      </a:ext>
                    </a:extLst>
                  </a:tr>
                  <a:tr h="276823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1940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1" name="Table 80">
                <a:extLst>
                  <a:ext uri="{FF2B5EF4-FFF2-40B4-BE49-F238E27FC236}">
                    <a16:creationId xmlns:a16="http://schemas.microsoft.com/office/drawing/2014/main" id="{71E9565F-7E9F-A336-F5AA-820CA711CB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345900"/>
                  </p:ext>
                </p:extLst>
              </p:nvPr>
            </p:nvGraphicFramePr>
            <p:xfrm>
              <a:off x="8233106" y="2547797"/>
              <a:ext cx="2129583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1277141722"/>
                        </a:ext>
                      </a:extLst>
                    </a:gridCol>
                    <a:gridCol w="744495">
                      <a:extLst>
                        <a:ext uri="{9D8B030D-6E8A-4147-A177-3AD203B41FA5}">
                          <a16:colId xmlns:a16="http://schemas.microsoft.com/office/drawing/2014/main" val="3481165758"/>
                        </a:ext>
                      </a:extLst>
                    </a:gridCol>
                    <a:gridCol w="718956">
                      <a:extLst>
                        <a:ext uri="{9D8B030D-6E8A-4147-A177-3AD203B41FA5}">
                          <a16:colId xmlns:a16="http://schemas.microsoft.com/office/drawing/2014/main" val="41284380"/>
                        </a:ext>
                      </a:extLst>
                    </a:gridCol>
                    <a:gridCol w="457852">
                      <a:extLst>
                        <a:ext uri="{9D8B030D-6E8A-4147-A177-3AD203B41FA5}">
                          <a16:colId xmlns:a16="http://schemas.microsoft.com/office/drawing/2014/main" val="41777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941" t="-2000" r="-944118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8455" t="-2000" r="-160976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33898" t="-2000" r="-67797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68000" t="-2000" r="-6667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42412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088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1940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1D05005B-0C18-B507-AB1A-570FF1DE560B}"/>
              </a:ext>
            </a:extLst>
          </p:cNvPr>
          <p:cNvSpPr txBox="1"/>
          <p:nvPr/>
        </p:nvSpPr>
        <p:spPr>
          <a:xfrm>
            <a:off x="10374987" y="2820331"/>
            <a:ext cx="19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984E1BA-B2A1-B813-0951-74D460478FA0}"/>
              </a:ext>
            </a:extLst>
          </p:cNvPr>
          <p:cNvGrpSpPr/>
          <p:nvPr/>
        </p:nvGrpSpPr>
        <p:grpSpPr>
          <a:xfrm>
            <a:off x="9327619" y="3499663"/>
            <a:ext cx="905285" cy="988724"/>
            <a:chOff x="9327619" y="3499663"/>
            <a:chExt cx="905285" cy="988724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0F94964-1510-AC08-C3A0-7AC38CF5908E}"/>
                </a:ext>
              </a:extLst>
            </p:cNvPr>
            <p:cNvCxnSpPr>
              <a:cxnSpLocks/>
            </p:cNvCxnSpPr>
            <p:nvPr/>
          </p:nvCxnSpPr>
          <p:spPr>
            <a:xfrm>
              <a:off x="9327619" y="3499663"/>
              <a:ext cx="0" cy="988724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3FB76E-0D9C-0C3C-4C6C-C1294267BA93}"/>
                </a:ext>
              </a:extLst>
            </p:cNvPr>
            <p:cNvSpPr txBox="1"/>
            <p:nvPr/>
          </p:nvSpPr>
          <p:spPr>
            <a:xfrm>
              <a:off x="9390105" y="3556468"/>
              <a:ext cx="842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Update network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6E8880-2A2B-A5EB-4A99-8FCBC027E06E}"/>
              </a:ext>
            </a:extLst>
          </p:cNvPr>
          <p:cNvGrpSpPr/>
          <p:nvPr/>
        </p:nvGrpSpPr>
        <p:grpSpPr>
          <a:xfrm>
            <a:off x="9297897" y="1936362"/>
            <a:ext cx="1051504" cy="611435"/>
            <a:chOff x="9297897" y="1936362"/>
            <a:chExt cx="1051504" cy="611435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D339D77-8053-455B-B3D5-470DB97F107A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>
              <a:off x="9297897" y="1953638"/>
              <a:ext cx="0" cy="594159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DA4157E-5444-B082-7D5D-6084402D77C1}"/>
                </a:ext>
              </a:extLst>
            </p:cNvPr>
            <p:cNvSpPr txBox="1"/>
            <p:nvPr/>
          </p:nvSpPr>
          <p:spPr>
            <a:xfrm>
              <a:off x="9304363" y="1936362"/>
              <a:ext cx="104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Estimate Q-values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8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4F2E-6E5B-41A1-D21E-B865437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 (DQN; Minh et al, 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386F8-3239-738F-814D-CCD921E32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6754875" cy="477963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DNQ addresses the </a:t>
                </a:r>
                <a:r>
                  <a:rPr lang="en-US" b="1" dirty="0"/>
                  <a:t>instability</a:t>
                </a:r>
                <a:r>
                  <a:rPr lang="en-US" dirty="0"/>
                  <a:t> of NFQ.</a:t>
                </a:r>
              </a:p>
              <a:p>
                <a:r>
                  <a:rPr lang="en-US" b="1" dirty="0"/>
                  <a:t>Idea</a:t>
                </a:r>
                <a:r>
                  <a:rPr lang="en-US" dirty="0"/>
                  <a:t>: reduce instability by calculating the target from a second Q-network that is updated slowly: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b="1" dirty="0"/>
                  <a:t>Updates</a:t>
                </a:r>
                <a:r>
                  <a:rPr lang="en-US" dirty="0"/>
                  <a:t>:   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updated every iteration: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is updated only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iterations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Effect</a:t>
                </a:r>
                <a:r>
                  <a:rPr lang="en-US" dirty="0"/>
                  <a:t>: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estimates are kept constant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iterations, instabilities cannot propagate quickly.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386F8-3239-738F-814D-CCD921E32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6754875" cy="4779633"/>
              </a:xfrm>
              <a:blipFill>
                <a:blip r:embed="rId2"/>
                <a:stretch>
                  <a:fillRect l="-1264" t="-2296" r="-1534" b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5F9EDBD-F79D-4B23-35B4-8E6A4C5882D9}"/>
              </a:ext>
            </a:extLst>
          </p:cNvPr>
          <p:cNvGrpSpPr/>
          <p:nvPr/>
        </p:nvGrpSpPr>
        <p:grpSpPr>
          <a:xfrm>
            <a:off x="7653675" y="3520019"/>
            <a:ext cx="4433206" cy="2070960"/>
            <a:chOff x="7689090" y="3229376"/>
            <a:chExt cx="4433206" cy="207096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7B071E3-7BFD-D1A5-5568-571D7F49A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689090" y="3229376"/>
              <a:ext cx="4433206" cy="2070960"/>
              <a:chOff x="1129787" y="3243929"/>
              <a:chExt cx="4433206" cy="207096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137BB8D-431E-5930-D01B-1B5F67E50FA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877518" y="3243929"/>
                <a:ext cx="1911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Target Q-network</a:t>
                </a:r>
                <a:br>
                  <a:rPr lang="en-US" dirty="0"/>
                </a:br>
                <a:r>
                  <a:rPr lang="en-US" dirty="0"/>
                  <a:t>(slow updates)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E3B73F39-A1D0-E80E-0719-3F4DA6534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2124428" y="4079165"/>
                <a:ext cx="1295400" cy="1235724"/>
                <a:chOff x="4410942" y="4599774"/>
                <a:chExt cx="1577400" cy="1648626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7E42B9D-A8F3-9FAB-83AA-59CEEBD8B17C}"/>
                    </a:ext>
                  </a:extLst>
                </p:cNvPr>
                <p:cNvSpPr/>
                <p:nvPr/>
              </p:nvSpPr>
              <p:spPr>
                <a:xfrm>
                  <a:off x="4889892" y="4752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4ED06E3D-9D9D-F904-0BAE-EC18019B3750}"/>
                    </a:ext>
                  </a:extLst>
                </p:cNvPr>
                <p:cNvSpPr/>
                <p:nvPr/>
              </p:nvSpPr>
              <p:spPr>
                <a:xfrm>
                  <a:off x="4889892" y="5007830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6A7922CB-2515-7F56-8ED7-4616CC4A0AE3}"/>
                    </a:ext>
                  </a:extLst>
                </p:cNvPr>
                <p:cNvSpPr/>
                <p:nvPr/>
              </p:nvSpPr>
              <p:spPr>
                <a:xfrm>
                  <a:off x="4889892" y="52855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337098A-5DDA-FA1D-2BDD-C55C44A168B2}"/>
                    </a:ext>
                  </a:extLst>
                </p:cNvPr>
                <p:cNvSpPr/>
                <p:nvPr/>
              </p:nvSpPr>
              <p:spPr>
                <a:xfrm>
                  <a:off x="4889892" y="55903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29F6737C-47E0-8199-1B89-78D69695DA7D}"/>
                    </a:ext>
                  </a:extLst>
                </p:cNvPr>
                <p:cNvSpPr/>
                <p:nvPr/>
              </p:nvSpPr>
              <p:spPr>
                <a:xfrm>
                  <a:off x="5347092" y="49045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98DAB0A-9C1C-9E09-96E7-BC3B08981EA7}"/>
                    </a:ext>
                  </a:extLst>
                </p:cNvPr>
                <p:cNvSpPr/>
                <p:nvPr/>
              </p:nvSpPr>
              <p:spPr>
                <a:xfrm>
                  <a:off x="5347092" y="5133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15CADC4-2A09-0F50-89C7-3DC90B3021BF}"/>
                    </a:ext>
                  </a:extLst>
                </p:cNvPr>
                <p:cNvSpPr/>
                <p:nvPr/>
              </p:nvSpPr>
              <p:spPr>
                <a:xfrm>
                  <a:off x="5347092" y="54379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74E6B00B-5436-A649-27FD-06D391894B99}"/>
                    </a:ext>
                  </a:extLst>
                </p:cNvPr>
                <p:cNvSpPr/>
                <p:nvPr/>
              </p:nvSpPr>
              <p:spPr>
                <a:xfrm>
                  <a:off x="5835942" y="4752949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76D074A-0404-86F5-AACC-E049A34A6E42}"/>
                    </a:ext>
                  </a:extLst>
                </p:cNvPr>
                <p:cNvSpPr/>
                <p:nvPr/>
              </p:nvSpPr>
              <p:spPr>
                <a:xfrm>
                  <a:off x="5835942" y="50306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3B8A852-A991-1289-3116-1633D5C9C8E9}"/>
                    </a:ext>
                  </a:extLst>
                </p:cNvPr>
                <p:cNvSpPr/>
                <p:nvPr/>
              </p:nvSpPr>
              <p:spPr>
                <a:xfrm>
                  <a:off x="5835942" y="53354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BE43843-A69A-42A9-8F35-F1025E2BB726}"/>
                    </a:ext>
                  </a:extLst>
                </p:cNvPr>
                <p:cNvSpPr/>
                <p:nvPr/>
              </p:nvSpPr>
              <p:spPr>
                <a:xfrm>
                  <a:off x="5835942" y="56402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0DDD4D2-7698-8FCD-C21C-9137378E73D5}"/>
                    </a:ext>
                  </a:extLst>
                </p:cNvPr>
                <p:cNvSpPr/>
                <p:nvPr/>
              </p:nvSpPr>
              <p:spPr>
                <a:xfrm>
                  <a:off x="4889892" y="5895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9D178A9C-B523-D6D7-6958-4ACA8B483EF3}"/>
                    </a:ext>
                  </a:extLst>
                </p:cNvPr>
                <p:cNvSpPr/>
                <p:nvPr/>
              </p:nvSpPr>
              <p:spPr>
                <a:xfrm>
                  <a:off x="5347092" y="5742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6D1A020-95EC-6834-EE56-66012F2E6EDC}"/>
                    </a:ext>
                  </a:extLst>
                </p:cNvPr>
                <p:cNvSpPr/>
                <p:nvPr/>
              </p:nvSpPr>
              <p:spPr>
                <a:xfrm>
                  <a:off x="5835942" y="59450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B7EE9705-5B7B-BFFF-AC43-B46D432CC32B}"/>
                    </a:ext>
                  </a:extLst>
                </p:cNvPr>
                <p:cNvCxnSpPr>
                  <a:cxnSpLocks/>
                  <a:stCxn id="85" idx="6"/>
                  <a:endCxn id="89" idx="1"/>
                </p:cNvCxnSpPr>
                <p:nvPr/>
              </p:nvCxnSpPr>
              <p:spPr>
                <a:xfrm>
                  <a:off x="5042292" y="4841902"/>
                  <a:ext cx="327118" cy="889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E91DB885-6230-F976-1AF0-D5F824889A76}"/>
                    </a:ext>
                  </a:extLst>
                </p:cNvPr>
                <p:cNvCxnSpPr>
                  <a:cxnSpLocks/>
                  <a:stCxn id="86" idx="6"/>
                  <a:endCxn id="89" idx="2"/>
                </p:cNvCxnSpPr>
                <p:nvPr/>
              </p:nvCxnSpPr>
              <p:spPr>
                <a:xfrm flipV="1">
                  <a:off x="5042292" y="4994302"/>
                  <a:ext cx="304800" cy="103256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7362765A-2B12-1C06-8B2D-E00F9B959BEC}"/>
                    </a:ext>
                  </a:extLst>
                </p:cNvPr>
                <p:cNvCxnSpPr>
                  <a:cxnSpLocks/>
                  <a:stCxn id="87" idx="6"/>
                  <a:endCxn id="90" idx="2"/>
                </p:cNvCxnSpPr>
                <p:nvPr/>
              </p:nvCxnSpPr>
              <p:spPr>
                <a:xfrm flipV="1">
                  <a:off x="5042292" y="52229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A4520809-F04E-31DF-A742-4BBDDDA4E083}"/>
                    </a:ext>
                  </a:extLst>
                </p:cNvPr>
                <p:cNvCxnSpPr>
                  <a:cxnSpLocks/>
                  <a:stCxn id="86" idx="6"/>
                  <a:endCxn id="90" idx="2"/>
                </p:cNvCxnSpPr>
                <p:nvPr/>
              </p:nvCxnSpPr>
              <p:spPr>
                <a:xfrm>
                  <a:off x="5042292" y="5097558"/>
                  <a:ext cx="304800" cy="1253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617A8CD0-4B05-9CAC-5ABB-B8CD814D49D9}"/>
                    </a:ext>
                  </a:extLst>
                </p:cNvPr>
                <p:cNvCxnSpPr>
                  <a:cxnSpLocks/>
                  <a:stCxn id="88" idx="6"/>
                  <a:endCxn id="91" idx="2"/>
                </p:cNvCxnSpPr>
                <p:nvPr/>
              </p:nvCxnSpPr>
              <p:spPr>
                <a:xfrm flipV="1">
                  <a:off x="5042292" y="55277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A06399DD-3867-E6CB-EC14-4EED01436CEC}"/>
                    </a:ext>
                  </a:extLst>
                </p:cNvPr>
                <p:cNvCxnSpPr>
                  <a:cxnSpLocks/>
                  <a:stCxn id="87" idx="6"/>
                  <a:endCxn id="91" idx="2"/>
                </p:cNvCxnSpPr>
                <p:nvPr/>
              </p:nvCxnSpPr>
              <p:spPr>
                <a:xfrm>
                  <a:off x="5042293" y="5375303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187A3D28-F17B-5431-D230-6F5DA196F00B}"/>
                    </a:ext>
                  </a:extLst>
                </p:cNvPr>
                <p:cNvCxnSpPr>
                  <a:cxnSpLocks/>
                  <a:stCxn id="88" idx="6"/>
                  <a:endCxn id="97" idx="2"/>
                </p:cNvCxnSpPr>
                <p:nvPr/>
              </p:nvCxnSpPr>
              <p:spPr>
                <a:xfrm>
                  <a:off x="5042292" y="56801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3189F60-BF15-F448-062C-22119F52F418}"/>
                    </a:ext>
                  </a:extLst>
                </p:cNvPr>
                <p:cNvCxnSpPr>
                  <a:cxnSpLocks/>
                  <a:stCxn id="96" idx="6"/>
                  <a:endCxn id="97" idx="2"/>
                </p:cNvCxnSpPr>
                <p:nvPr/>
              </p:nvCxnSpPr>
              <p:spPr>
                <a:xfrm flipV="1">
                  <a:off x="5042292" y="58325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587E4CB9-6E37-96C2-C00F-E236EB24E163}"/>
                    </a:ext>
                  </a:extLst>
                </p:cNvPr>
                <p:cNvCxnSpPr>
                  <a:cxnSpLocks/>
                  <a:stCxn id="96" idx="6"/>
                  <a:endCxn id="91" idx="2"/>
                </p:cNvCxnSpPr>
                <p:nvPr/>
              </p:nvCxnSpPr>
              <p:spPr>
                <a:xfrm flipV="1">
                  <a:off x="5042292" y="5527702"/>
                  <a:ext cx="30480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6FFDF35-CE72-2D5B-9FB8-EC0D9D0A2714}"/>
                    </a:ext>
                  </a:extLst>
                </p:cNvPr>
                <p:cNvCxnSpPr>
                  <a:cxnSpLocks/>
                  <a:stCxn id="88" idx="6"/>
                  <a:endCxn id="90" idx="3"/>
                </p:cNvCxnSpPr>
                <p:nvPr/>
              </p:nvCxnSpPr>
              <p:spPr>
                <a:xfrm flipV="1">
                  <a:off x="5042292" y="5286349"/>
                  <a:ext cx="327118" cy="3937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2BD0F76-D3B1-CF6D-BDAC-F08A0F06AA5A}"/>
                    </a:ext>
                  </a:extLst>
                </p:cNvPr>
                <p:cNvCxnSpPr>
                  <a:cxnSpLocks/>
                  <a:stCxn id="87" idx="6"/>
                  <a:endCxn id="89" idx="3"/>
                </p:cNvCxnSpPr>
                <p:nvPr/>
              </p:nvCxnSpPr>
              <p:spPr>
                <a:xfrm flipV="1">
                  <a:off x="5042292" y="5057749"/>
                  <a:ext cx="327118" cy="3175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44D9BCC-A917-F44C-5749-288395654195}"/>
                    </a:ext>
                  </a:extLst>
                </p:cNvPr>
                <p:cNvCxnSpPr>
                  <a:cxnSpLocks/>
                  <a:stCxn id="85" idx="6"/>
                  <a:endCxn id="90" idx="1"/>
                </p:cNvCxnSpPr>
                <p:nvPr/>
              </p:nvCxnSpPr>
              <p:spPr>
                <a:xfrm>
                  <a:off x="5042292" y="4841902"/>
                  <a:ext cx="327118" cy="3175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9BC331C-C277-5885-4997-659489902AA0}"/>
                    </a:ext>
                  </a:extLst>
                </p:cNvPr>
                <p:cNvCxnSpPr>
                  <a:cxnSpLocks/>
                  <a:stCxn id="87" idx="6"/>
                  <a:endCxn id="97" idx="2"/>
                </p:cNvCxnSpPr>
                <p:nvPr/>
              </p:nvCxnSpPr>
              <p:spPr>
                <a:xfrm>
                  <a:off x="5042292" y="5375302"/>
                  <a:ext cx="30480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233D3B38-B518-4129-466B-3AC1A439F48A}"/>
                    </a:ext>
                  </a:extLst>
                </p:cNvPr>
                <p:cNvCxnSpPr>
                  <a:cxnSpLocks/>
                  <a:stCxn id="89" idx="6"/>
                  <a:endCxn id="92" idx="2"/>
                </p:cNvCxnSpPr>
                <p:nvPr/>
              </p:nvCxnSpPr>
              <p:spPr>
                <a:xfrm flipV="1">
                  <a:off x="5499492" y="4842677"/>
                  <a:ext cx="336450" cy="1516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B0BE2B9C-1220-AC5A-2145-F7C4FC4F2888}"/>
                    </a:ext>
                  </a:extLst>
                </p:cNvPr>
                <p:cNvCxnSpPr>
                  <a:cxnSpLocks/>
                  <a:stCxn id="90" idx="6"/>
                  <a:endCxn id="92" idx="2"/>
                </p:cNvCxnSpPr>
                <p:nvPr/>
              </p:nvCxnSpPr>
              <p:spPr>
                <a:xfrm flipV="1">
                  <a:off x="5499492" y="4842677"/>
                  <a:ext cx="336450" cy="3802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4852322-F2E7-2CBE-BB2E-E557D652846D}"/>
                    </a:ext>
                  </a:extLst>
                </p:cNvPr>
                <p:cNvCxnSpPr>
                  <a:cxnSpLocks/>
                  <a:stCxn id="91" idx="6"/>
                  <a:endCxn id="93" idx="2"/>
                </p:cNvCxnSpPr>
                <p:nvPr/>
              </p:nvCxnSpPr>
              <p:spPr>
                <a:xfrm flipV="1">
                  <a:off x="5499492" y="5120421"/>
                  <a:ext cx="336450" cy="4072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DC56FED8-23C0-A743-6908-83E71EE9EDFB}"/>
                    </a:ext>
                  </a:extLst>
                </p:cNvPr>
                <p:cNvCxnSpPr>
                  <a:cxnSpLocks/>
                  <a:stCxn id="97" idx="6"/>
                  <a:endCxn id="94" idx="2"/>
                </p:cNvCxnSpPr>
                <p:nvPr/>
              </p:nvCxnSpPr>
              <p:spPr>
                <a:xfrm flipV="1">
                  <a:off x="5499492" y="5425221"/>
                  <a:ext cx="336450" cy="4072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D6DE6AE1-C28C-0920-FCEA-0858CD297C0F}"/>
                    </a:ext>
                  </a:extLst>
                </p:cNvPr>
                <p:cNvCxnSpPr>
                  <a:cxnSpLocks/>
                  <a:stCxn id="97" idx="6"/>
                  <a:endCxn id="98" idx="1"/>
                </p:cNvCxnSpPr>
                <p:nvPr/>
              </p:nvCxnSpPr>
              <p:spPr>
                <a:xfrm>
                  <a:off x="5499492" y="5832502"/>
                  <a:ext cx="358768" cy="138872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7DE63D0-41C1-CBD1-88AF-7256700502D2}"/>
                    </a:ext>
                  </a:extLst>
                </p:cNvPr>
                <p:cNvCxnSpPr>
                  <a:cxnSpLocks/>
                  <a:stCxn id="97" idx="6"/>
                  <a:endCxn id="95" idx="2"/>
                </p:cNvCxnSpPr>
                <p:nvPr/>
              </p:nvCxnSpPr>
              <p:spPr>
                <a:xfrm flipV="1">
                  <a:off x="5499492" y="5730021"/>
                  <a:ext cx="336450" cy="1024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5DF7CEE8-CBCD-0A94-91AA-35B5F6A3DB28}"/>
                    </a:ext>
                  </a:extLst>
                </p:cNvPr>
                <p:cNvCxnSpPr>
                  <a:cxnSpLocks/>
                  <a:stCxn id="91" idx="6"/>
                  <a:endCxn id="94" idx="2"/>
                </p:cNvCxnSpPr>
                <p:nvPr/>
              </p:nvCxnSpPr>
              <p:spPr>
                <a:xfrm flipV="1">
                  <a:off x="5499492" y="5425221"/>
                  <a:ext cx="336450" cy="1024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AC16034E-11E9-2B42-1815-FAFDB0A00871}"/>
                    </a:ext>
                  </a:extLst>
                </p:cNvPr>
                <p:cNvCxnSpPr>
                  <a:cxnSpLocks/>
                  <a:stCxn id="89" idx="6"/>
                  <a:endCxn id="93" idx="2"/>
                </p:cNvCxnSpPr>
                <p:nvPr/>
              </p:nvCxnSpPr>
              <p:spPr>
                <a:xfrm>
                  <a:off x="5499493" y="4994303"/>
                  <a:ext cx="336449" cy="1261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C7BB65B6-12F0-EF49-427B-361BDB6A4174}"/>
                    </a:ext>
                  </a:extLst>
                </p:cNvPr>
                <p:cNvCxnSpPr>
                  <a:cxnSpLocks/>
                  <a:stCxn id="90" idx="6"/>
                  <a:endCxn id="94" idx="2"/>
                </p:cNvCxnSpPr>
                <p:nvPr/>
              </p:nvCxnSpPr>
              <p:spPr>
                <a:xfrm>
                  <a:off x="5499492" y="5222902"/>
                  <a:ext cx="336450" cy="2023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62D6EF11-EB3B-B08B-44A8-DB0EEC9B2FA5}"/>
                    </a:ext>
                  </a:extLst>
                </p:cNvPr>
                <p:cNvCxnSpPr>
                  <a:cxnSpLocks/>
                  <a:stCxn id="91" idx="6"/>
                  <a:endCxn id="95" idx="2"/>
                </p:cNvCxnSpPr>
                <p:nvPr/>
              </p:nvCxnSpPr>
              <p:spPr>
                <a:xfrm>
                  <a:off x="5499492" y="5527702"/>
                  <a:ext cx="336450" cy="2023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BDECBC5-04C3-4C17-6394-8969BB10A279}"/>
                    </a:ext>
                  </a:extLst>
                </p:cNvPr>
                <p:cNvCxnSpPr>
                  <a:cxnSpLocks/>
                  <a:stCxn id="89" idx="6"/>
                  <a:endCxn id="94" idx="2"/>
                </p:cNvCxnSpPr>
                <p:nvPr/>
              </p:nvCxnSpPr>
              <p:spPr>
                <a:xfrm>
                  <a:off x="5499492" y="4994302"/>
                  <a:ext cx="336450" cy="4309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FF30C031-713B-C485-F0A2-A8A212145E2E}"/>
                    </a:ext>
                  </a:extLst>
                </p:cNvPr>
                <p:cNvCxnSpPr>
                  <a:cxnSpLocks/>
                  <a:stCxn id="91" idx="6"/>
                  <a:endCxn id="92" idx="2"/>
                </p:cNvCxnSpPr>
                <p:nvPr/>
              </p:nvCxnSpPr>
              <p:spPr>
                <a:xfrm flipV="1">
                  <a:off x="5499492" y="4842677"/>
                  <a:ext cx="336450" cy="6850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6C3E0DE-99BF-BE6F-94CD-B1DE7CB686B4}"/>
                    </a:ext>
                  </a:extLst>
                </p:cNvPr>
                <p:cNvCxnSpPr>
                  <a:cxnSpLocks/>
                  <a:stCxn id="91" idx="6"/>
                  <a:endCxn id="98" idx="1"/>
                </p:cNvCxnSpPr>
                <p:nvPr/>
              </p:nvCxnSpPr>
              <p:spPr>
                <a:xfrm>
                  <a:off x="5499492" y="5527702"/>
                  <a:ext cx="358768" cy="443672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101F243-0B69-1408-3235-938F7446B43E}"/>
                    </a:ext>
                  </a:extLst>
                </p:cNvPr>
                <p:cNvCxnSpPr>
                  <a:cxnSpLocks/>
                  <a:stCxn id="97" idx="6"/>
                  <a:endCxn id="93" idx="2"/>
                </p:cNvCxnSpPr>
                <p:nvPr/>
              </p:nvCxnSpPr>
              <p:spPr>
                <a:xfrm flipV="1">
                  <a:off x="5499492" y="5120421"/>
                  <a:ext cx="336450" cy="7120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0728937D-2289-CB1D-B0E2-8C16F5CE007E}"/>
                    </a:ext>
                  </a:extLst>
                </p:cNvPr>
                <p:cNvSpPr/>
                <p:nvPr/>
              </p:nvSpPr>
              <p:spPr>
                <a:xfrm>
                  <a:off x="4410942" y="4599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302EAB97-67A2-E198-5E4C-E212C2EF7E4F}"/>
                    </a:ext>
                  </a:extLst>
                </p:cNvPr>
                <p:cNvSpPr/>
                <p:nvPr/>
              </p:nvSpPr>
              <p:spPr>
                <a:xfrm>
                  <a:off x="4410942" y="4855430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C025C051-035D-3832-057E-C800DDD0BF8C}"/>
                    </a:ext>
                  </a:extLst>
                </p:cNvPr>
                <p:cNvSpPr/>
                <p:nvPr/>
              </p:nvSpPr>
              <p:spPr>
                <a:xfrm>
                  <a:off x="4410942" y="5133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A873EFAB-2035-D17B-683A-B04DFF13E035}"/>
                    </a:ext>
                  </a:extLst>
                </p:cNvPr>
                <p:cNvSpPr/>
                <p:nvPr/>
              </p:nvSpPr>
              <p:spPr>
                <a:xfrm>
                  <a:off x="4410942" y="54379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CDBB7E1-1FC0-D57E-6A7C-F026A79EA1F9}"/>
                    </a:ext>
                  </a:extLst>
                </p:cNvPr>
                <p:cNvSpPr/>
                <p:nvPr/>
              </p:nvSpPr>
              <p:spPr>
                <a:xfrm>
                  <a:off x="4410942" y="5742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E7A2B2E8-870B-3314-C6F1-A94508022E28}"/>
                    </a:ext>
                  </a:extLst>
                </p:cNvPr>
                <p:cNvSpPr/>
                <p:nvPr/>
              </p:nvSpPr>
              <p:spPr>
                <a:xfrm>
                  <a:off x="4419600" y="606894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BD2FF29-149A-DD1B-0127-A7F4EF631C6C}"/>
                    </a:ext>
                  </a:extLst>
                </p:cNvPr>
                <p:cNvCxnSpPr>
                  <a:cxnSpLocks/>
                  <a:stCxn id="126" idx="6"/>
                  <a:endCxn id="85" idx="2"/>
                </p:cNvCxnSpPr>
                <p:nvPr/>
              </p:nvCxnSpPr>
              <p:spPr>
                <a:xfrm>
                  <a:off x="4563342" y="46895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98E645E6-9BEE-2462-51C4-2630423213E1}"/>
                    </a:ext>
                  </a:extLst>
                </p:cNvPr>
                <p:cNvCxnSpPr>
                  <a:cxnSpLocks/>
                  <a:stCxn id="127" idx="6"/>
                  <a:endCxn id="86" idx="2"/>
                </p:cNvCxnSpPr>
                <p:nvPr/>
              </p:nvCxnSpPr>
              <p:spPr>
                <a:xfrm>
                  <a:off x="4563342" y="4945158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B6A2464-55AB-3D6F-C3AA-2E3C34B39216}"/>
                    </a:ext>
                  </a:extLst>
                </p:cNvPr>
                <p:cNvCxnSpPr>
                  <a:cxnSpLocks/>
                  <a:stCxn id="128" idx="6"/>
                  <a:endCxn id="87" idx="2"/>
                </p:cNvCxnSpPr>
                <p:nvPr/>
              </p:nvCxnSpPr>
              <p:spPr>
                <a:xfrm>
                  <a:off x="4563342" y="52229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A2C0D35-6B37-93BE-92B5-62B61B0E7145}"/>
                    </a:ext>
                  </a:extLst>
                </p:cNvPr>
                <p:cNvCxnSpPr>
                  <a:cxnSpLocks/>
                  <a:stCxn id="129" idx="6"/>
                  <a:endCxn id="88" idx="2"/>
                </p:cNvCxnSpPr>
                <p:nvPr/>
              </p:nvCxnSpPr>
              <p:spPr>
                <a:xfrm>
                  <a:off x="4563342" y="55277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D5F106E0-EF48-9BAE-4FB4-58D167C1270A}"/>
                    </a:ext>
                  </a:extLst>
                </p:cNvPr>
                <p:cNvCxnSpPr>
                  <a:cxnSpLocks/>
                  <a:stCxn id="130" idx="6"/>
                  <a:endCxn id="96" idx="2"/>
                </p:cNvCxnSpPr>
                <p:nvPr/>
              </p:nvCxnSpPr>
              <p:spPr>
                <a:xfrm>
                  <a:off x="4563342" y="58325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D684E00F-6433-AD04-B3A3-A767EDABCFC8}"/>
                    </a:ext>
                  </a:extLst>
                </p:cNvPr>
                <p:cNvCxnSpPr>
                  <a:cxnSpLocks/>
                  <a:stCxn id="131" idx="6"/>
                  <a:endCxn id="96" idx="2"/>
                </p:cNvCxnSpPr>
                <p:nvPr/>
              </p:nvCxnSpPr>
              <p:spPr>
                <a:xfrm flipV="1">
                  <a:off x="4572000" y="5984902"/>
                  <a:ext cx="317892" cy="17377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5EFBF30-83AC-A030-533A-9E8F11B2C582}"/>
                    </a:ext>
                  </a:extLst>
                </p:cNvPr>
                <p:cNvCxnSpPr>
                  <a:cxnSpLocks/>
                  <a:stCxn id="130" idx="6"/>
                  <a:endCxn id="88" idx="2"/>
                </p:cNvCxnSpPr>
                <p:nvPr/>
              </p:nvCxnSpPr>
              <p:spPr>
                <a:xfrm flipV="1">
                  <a:off x="4563342" y="56801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53ABF5A-8223-601C-E619-FCD54C671F74}"/>
                    </a:ext>
                  </a:extLst>
                </p:cNvPr>
                <p:cNvCxnSpPr>
                  <a:cxnSpLocks/>
                  <a:stCxn id="128" idx="6"/>
                  <a:endCxn id="86" idx="2"/>
                </p:cNvCxnSpPr>
                <p:nvPr/>
              </p:nvCxnSpPr>
              <p:spPr>
                <a:xfrm flipV="1">
                  <a:off x="4563342" y="5097558"/>
                  <a:ext cx="326550" cy="1253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6429D10-30F1-9F74-CE2A-2BA86F5B4137}"/>
                    </a:ext>
                  </a:extLst>
                </p:cNvPr>
                <p:cNvCxnSpPr>
                  <a:cxnSpLocks/>
                  <a:stCxn id="127" idx="6"/>
                  <a:endCxn id="85" idx="2"/>
                </p:cNvCxnSpPr>
                <p:nvPr/>
              </p:nvCxnSpPr>
              <p:spPr>
                <a:xfrm flipV="1">
                  <a:off x="4563342" y="4841902"/>
                  <a:ext cx="326550" cy="103256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624D76A1-BB36-122F-EAFF-9A53D64FB552}"/>
                    </a:ext>
                  </a:extLst>
                </p:cNvPr>
                <p:cNvCxnSpPr>
                  <a:cxnSpLocks/>
                  <a:stCxn id="129" idx="6"/>
                  <a:endCxn id="96" idx="2"/>
                </p:cNvCxnSpPr>
                <p:nvPr/>
              </p:nvCxnSpPr>
              <p:spPr>
                <a:xfrm>
                  <a:off x="4563342" y="5527702"/>
                  <a:ext cx="32655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FDEB9E69-B567-CC12-72AE-BDFC312072CF}"/>
                    </a:ext>
                  </a:extLst>
                </p:cNvPr>
                <p:cNvCxnSpPr>
                  <a:cxnSpLocks/>
                  <a:stCxn id="127" idx="6"/>
                  <a:endCxn id="88" idx="2"/>
                </p:cNvCxnSpPr>
                <p:nvPr/>
              </p:nvCxnSpPr>
              <p:spPr>
                <a:xfrm>
                  <a:off x="4563342" y="4945158"/>
                  <a:ext cx="326550" cy="7349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4C8818CD-D843-3703-41E6-2AA41A322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7051" y="5181058"/>
                  <a:ext cx="326550" cy="6858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748769B-1BB4-92F0-D084-4651F4B8B704}"/>
                    </a:ext>
                  </a:extLst>
                </p:cNvPr>
                <p:cNvCxnSpPr>
                  <a:cxnSpLocks/>
                  <a:stCxn id="131" idx="6"/>
                  <a:endCxn id="88" idx="2"/>
                </p:cNvCxnSpPr>
                <p:nvPr/>
              </p:nvCxnSpPr>
              <p:spPr>
                <a:xfrm flipV="1">
                  <a:off x="4572000" y="5680102"/>
                  <a:ext cx="317892" cy="47857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D2179119-114B-F2AD-0405-603CA452FCA2}"/>
                    </a:ext>
                  </a:extLst>
                </p:cNvPr>
                <p:cNvCxnSpPr>
                  <a:cxnSpLocks/>
                  <a:stCxn id="130" idx="6"/>
                  <a:endCxn id="87" idx="2"/>
                </p:cNvCxnSpPr>
                <p:nvPr/>
              </p:nvCxnSpPr>
              <p:spPr>
                <a:xfrm flipV="1">
                  <a:off x="4563342" y="5375302"/>
                  <a:ext cx="32655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8" name="Arrow: Right 77">
                <a:extLst>
                  <a:ext uri="{FF2B5EF4-FFF2-40B4-BE49-F238E27FC236}">
                    <a16:creationId xmlns:a16="http://schemas.microsoft.com/office/drawing/2014/main" id="{4C13843C-57A2-1F6A-7902-111CCFD12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442560" y="4430327"/>
                <a:ext cx="425911" cy="5334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5F74D2E-6858-EB2F-F12B-B1B771911C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29787" y="4514865"/>
                    <a:ext cx="349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5FAAFD66-2140-E45A-471D-39F874312E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787" y="4514865"/>
                    <a:ext cx="3497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Arrow: Right 79">
                <a:extLst>
                  <a:ext uri="{FF2B5EF4-FFF2-40B4-BE49-F238E27FC236}">
                    <a16:creationId xmlns:a16="http://schemas.microsoft.com/office/drawing/2014/main" id="{D06714FA-AD58-50CF-4B8A-F6966B2E78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10000" y="4491358"/>
                <a:ext cx="384215" cy="503703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C8D477E-6F57-237D-2B37-A109E7CC4AE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4125676" y="4556563"/>
                    <a:ext cx="14373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C8D477E-6F57-237D-2B37-A109E7CC4AE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5676" y="4556563"/>
                    <a:ext cx="143731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E3F3479-6484-8A71-9DEC-CDD5474DC1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994915" y="3714030"/>
                    <a:ext cx="3638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25BA0203-B417-18D9-5155-AC948C3DB14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4915" y="3714030"/>
                    <a:ext cx="36388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7C5F5CFF-2096-0224-3ACE-B83048721FE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3182394" y="3851318"/>
                    <a:ext cx="3856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5F8BBD95-CC36-0F7B-4420-D48D811414F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2394" y="3851318"/>
                    <a:ext cx="38568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Right Brace 83">
                <a:extLst>
                  <a:ext uri="{FF2B5EF4-FFF2-40B4-BE49-F238E27FC236}">
                    <a16:creationId xmlns:a16="http://schemas.microsoft.com/office/drawing/2014/main" id="{9EE6A799-DA3B-0FD1-0208-54C74C1289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515217" y="4209556"/>
                <a:ext cx="113460" cy="1038077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373CFF3-70E1-2A4C-0371-7B953A8185A0}"/>
                    </a:ext>
                  </a:extLst>
                </p:cNvPr>
                <p:cNvSpPr txBox="1"/>
                <p:nvPr/>
              </p:nvSpPr>
              <p:spPr>
                <a:xfrm>
                  <a:off x="9038922" y="4476805"/>
                  <a:ext cx="629958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373CFF3-70E1-2A4C-0371-7B953A818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922" y="4476805"/>
                  <a:ext cx="62995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638D313-55B0-4CE5-BE23-F9273293A176}"/>
              </a:ext>
            </a:extLst>
          </p:cNvPr>
          <p:cNvGrpSpPr/>
          <p:nvPr/>
        </p:nvGrpSpPr>
        <p:grpSpPr>
          <a:xfrm>
            <a:off x="7580237" y="1165565"/>
            <a:ext cx="4322919" cy="2172703"/>
            <a:chOff x="7678230" y="878146"/>
            <a:chExt cx="4322919" cy="21727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FF53E6-1258-AA36-8607-9E89FD0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678230" y="878146"/>
              <a:ext cx="4322919" cy="2172703"/>
              <a:chOff x="1129787" y="3142186"/>
              <a:chExt cx="4322919" cy="217270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AC26CF-A932-4106-C104-07850D73EFA9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655515" y="3142186"/>
                <a:ext cx="24929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Prediction Q-network </a:t>
                </a:r>
                <a:br>
                  <a:rPr lang="en-US" dirty="0"/>
                </a:br>
                <a:r>
                  <a:rPr lang="en-US" dirty="0"/>
                  <a:t>(fast updates)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A78A1E6-7BE5-7A99-2C6D-ACA9DC714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2124428" y="4079165"/>
                <a:ext cx="1295400" cy="1235724"/>
                <a:chOff x="4410942" y="4599774"/>
                <a:chExt cx="1577400" cy="1648626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BFA378B-5601-E75E-45DB-CD0B4F7860A5}"/>
                    </a:ext>
                  </a:extLst>
                </p:cNvPr>
                <p:cNvSpPr/>
                <p:nvPr/>
              </p:nvSpPr>
              <p:spPr>
                <a:xfrm>
                  <a:off x="4889892" y="4752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2DBE6A94-E514-8BFC-8E3C-72F5B8094310}"/>
                    </a:ext>
                  </a:extLst>
                </p:cNvPr>
                <p:cNvSpPr/>
                <p:nvPr/>
              </p:nvSpPr>
              <p:spPr>
                <a:xfrm>
                  <a:off x="4889892" y="5007830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663EE61-2212-A93D-6AF2-30A6AAD53415}"/>
                    </a:ext>
                  </a:extLst>
                </p:cNvPr>
                <p:cNvSpPr/>
                <p:nvPr/>
              </p:nvSpPr>
              <p:spPr>
                <a:xfrm>
                  <a:off x="4889892" y="52855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A1F6D70-270A-F392-85EC-6A84C23FADF3}"/>
                    </a:ext>
                  </a:extLst>
                </p:cNvPr>
                <p:cNvSpPr/>
                <p:nvPr/>
              </p:nvSpPr>
              <p:spPr>
                <a:xfrm>
                  <a:off x="4889892" y="55903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0117B64-1840-14E2-4FA8-8F15132903ED}"/>
                    </a:ext>
                  </a:extLst>
                </p:cNvPr>
                <p:cNvSpPr/>
                <p:nvPr/>
              </p:nvSpPr>
              <p:spPr>
                <a:xfrm>
                  <a:off x="5347092" y="49045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E4929AA-0DB0-5538-F6AB-81F3154048EB}"/>
                    </a:ext>
                  </a:extLst>
                </p:cNvPr>
                <p:cNvSpPr/>
                <p:nvPr/>
              </p:nvSpPr>
              <p:spPr>
                <a:xfrm>
                  <a:off x="5347092" y="5133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6F71936-17DE-39D2-B7D0-C8C5E4ADC820}"/>
                    </a:ext>
                  </a:extLst>
                </p:cNvPr>
                <p:cNvSpPr/>
                <p:nvPr/>
              </p:nvSpPr>
              <p:spPr>
                <a:xfrm>
                  <a:off x="5347092" y="54379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A1286EC-908E-1E47-D8B5-5A05B1A54C98}"/>
                    </a:ext>
                  </a:extLst>
                </p:cNvPr>
                <p:cNvSpPr/>
                <p:nvPr/>
              </p:nvSpPr>
              <p:spPr>
                <a:xfrm>
                  <a:off x="5835942" y="4752949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9D2EF4C-2FB3-82C0-0E45-99D0EABB9E8C}"/>
                    </a:ext>
                  </a:extLst>
                </p:cNvPr>
                <p:cNvSpPr/>
                <p:nvPr/>
              </p:nvSpPr>
              <p:spPr>
                <a:xfrm>
                  <a:off x="5835942" y="50306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A7C2B93-F450-2269-6586-58F964CF81DC}"/>
                    </a:ext>
                  </a:extLst>
                </p:cNvPr>
                <p:cNvSpPr/>
                <p:nvPr/>
              </p:nvSpPr>
              <p:spPr>
                <a:xfrm>
                  <a:off x="5835942" y="53354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142E9DB-665B-DE63-C77E-F7BA319955C0}"/>
                    </a:ext>
                  </a:extLst>
                </p:cNvPr>
                <p:cNvSpPr/>
                <p:nvPr/>
              </p:nvSpPr>
              <p:spPr>
                <a:xfrm>
                  <a:off x="5835942" y="56402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A85CDE0-BDA5-9594-C890-76CBE6BFCA0D}"/>
                    </a:ext>
                  </a:extLst>
                </p:cNvPr>
                <p:cNvSpPr/>
                <p:nvPr/>
              </p:nvSpPr>
              <p:spPr>
                <a:xfrm>
                  <a:off x="4889892" y="5895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0FC17D0-0550-ED2E-7CC3-C7EA352772C2}"/>
                    </a:ext>
                  </a:extLst>
                </p:cNvPr>
                <p:cNvSpPr/>
                <p:nvPr/>
              </p:nvSpPr>
              <p:spPr>
                <a:xfrm>
                  <a:off x="5347092" y="5742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563A177-903A-3ED8-3CCF-01E0D63F56FD}"/>
                    </a:ext>
                  </a:extLst>
                </p:cNvPr>
                <p:cNvSpPr/>
                <p:nvPr/>
              </p:nvSpPr>
              <p:spPr>
                <a:xfrm>
                  <a:off x="5835942" y="5945093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F7ECC0D-F47F-1E9E-0FCC-8C72E8BEBF4D}"/>
                    </a:ext>
                  </a:extLst>
                </p:cNvPr>
                <p:cNvCxnSpPr>
                  <a:cxnSpLocks/>
                  <a:stCxn id="14" idx="6"/>
                  <a:endCxn id="18" idx="1"/>
                </p:cNvCxnSpPr>
                <p:nvPr/>
              </p:nvCxnSpPr>
              <p:spPr>
                <a:xfrm>
                  <a:off x="5042292" y="4841902"/>
                  <a:ext cx="327118" cy="889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DB66A27-8863-47FF-AA63-056A192E48ED}"/>
                    </a:ext>
                  </a:extLst>
                </p:cNvPr>
                <p:cNvCxnSpPr>
                  <a:cxnSpLocks/>
                  <a:stCxn id="15" idx="6"/>
                  <a:endCxn id="18" idx="2"/>
                </p:cNvCxnSpPr>
                <p:nvPr/>
              </p:nvCxnSpPr>
              <p:spPr>
                <a:xfrm flipV="1">
                  <a:off x="5042292" y="4994302"/>
                  <a:ext cx="304800" cy="103256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4C6C656-9AFB-6441-2BBA-AA01F61ED083}"/>
                    </a:ext>
                  </a:extLst>
                </p:cNvPr>
                <p:cNvCxnSpPr>
                  <a:cxnSpLocks/>
                  <a:stCxn id="16" idx="6"/>
                  <a:endCxn id="19" idx="2"/>
                </p:cNvCxnSpPr>
                <p:nvPr/>
              </p:nvCxnSpPr>
              <p:spPr>
                <a:xfrm flipV="1">
                  <a:off x="5042292" y="52229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D97206B-25D3-38A0-7291-885A28B90F17}"/>
                    </a:ext>
                  </a:extLst>
                </p:cNvPr>
                <p:cNvCxnSpPr>
                  <a:cxnSpLocks/>
                  <a:stCxn id="15" idx="6"/>
                  <a:endCxn id="19" idx="2"/>
                </p:cNvCxnSpPr>
                <p:nvPr/>
              </p:nvCxnSpPr>
              <p:spPr>
                <a:xfrm>
                  <a:off x="5042292" y="5097558"/>
                  <a:ext cx="304800" cy="1253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9A68EFB-97E3-8F2E-4D52-6B3971E12C5C}"/>
                    </a:ext>
                  </a:extLst>
                </p:cNvPr>
                <p:cNvCxnSpPr>
                  <a:cxnSpLocks/>
                  <a:stCxn id="17" idx="6"/>
                  <a:endCxn id="20" idx="2"/>
                </p:cNvCxnSpPr>
                <p:nvPr/>
              </p:nvCxnSpPr>
              <p:spPr>
                <a:xfrm flipV="1">
                  <a:off x="5042292" y="55277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FB23C3F-4676-38B5-E171-5FD80555044A}"/>
                    </a:ext>
                  </a:extLst>
                </p:cNvPr>
                <p:cNvCxnSpPr>
                  <a:cxnSpLocks/>
                  <a:stCxn id="16" idx="6"/>
                  <a:endCxn id="20" idx="2"/>
                </p:cNvCxnSpPr>
                <p:nvPr/>
              </p:nvCxnSpPr>
              <p:spPr>
                <a:xfrm>
                  <a:off x="5042293" y="5375303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A341D57-AD6A-6B73-AD85-8A718DE53D8F}"/>
                    </a:ext>
                  </a:extLst>
                </p:cNvPr>
                <p:cNvCxnSpPr>
                  <a:cxnSpLocks/>
                  <a:stCxn id="17" idx="6"/>
                  <a:endCxn id="26" idx="2"/>
                </p:cNvCxnSpPr>
                <p:nvPr/>
              </p:nvCxnSpPr>
              <p:spPr>
                <a:xfrm>
                  <a:off x="5042292" y="56801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DD54631-D113-EB29-D352-6E6D93B4B521}"/>
                    </a:ext>
                  </a:extLst>
                </p:cNvPr>
                <p:cNvCxnSpPr>
                  <a:cxnSpLocks/>
                  <a:stCxn id="25" idx="6"/>
                  <a:endCxn id="26" idx="2"/>
                </p:cNvCxnSpPr>
                <p:nvPr/>
              </p:nvCxnSpPr>
              <p:spPr>
                <a:xfrm flipV="1">
                  <a:off x="5042292" y="5832502"/>
                  <a:ext cx="30480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B6F8F83-A371-B7C3-9A78-6C71D0870207}"/>
                    </a:ext>
                  </a:extLst>
                </p:cNvPr>
                <p:cNvCxnSpPr>
                  <a:cxnSpLocks/>
                  <a:stCxn id="25" idx="6"/>
                  <a:endCxn id="20" idx="2"/>
                </p:cNvCxnSpPr>
                <p:nvPr/>
              </p:nvCxnSpPr>
              <p:spPr>
                <a:xfrm flipV="1">
                  <a:off x="5042292" y="5527702"/>
                  <a:ext cx="30480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1123978-C095-7A44-4F8B-A91AAF978535}"/>
                    </a:ext>
                  </a:extLst>
                </p:cNvPr>
                <p:cNvCxnSpPr>
                  <a:cxnSpLocks/>
                  <a:stCxn id="17" idx="6"/>
                  <a:endCxn id="19" idx="3"/>
                </p:cNvCxnSpPr>
                <p:nvPr/>
              </p:nvCxnSpPr>
              <p:spPr>
                <a:xfrm flipV="1">
                  <a:off x="5042292" y="5286349"/>
                  <a:ext cx="327118" cy="3937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93B9A35-D2FB-FD37-4944-D51A592119B4}"/>
                    </a:ext>
                  </a:extLst>
                </p:cNvPr>
                <p:cNvCxnSpPr>
                  <a:cxnSpLocks/>
                  <a:stCxn id="16" idx="6"/>
                  <a:endCxn id="18" idx="3"/>
                </p:cNvCxnSpPr>
                <p:nvPr/>
              </p:nvCxnSpPr>
              <p:spPr>
                <a:xfrm flipV="1">
                  <a:off x="5042292" y="5057749"/>
                  <a:ext cx="327118" cy="3175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D6A63A1-798C-173C-BA37-CE3CBA2BA3D4}"/>
                    </a:ext>
                  </a:extLst>
                </p:cNvPr>
                <p:cNvCxnSpPr>
                  <a:cxnSpLocks/>
                  <a:stCxn id="14" idx="6"/>
                  <a:endCxn id="19" idx="1"/>
                </p:cNvCxnSpPr>
                <p:nvPr/>
              </p:nvCxnSpPr>
              <p:spPr>
                <a:xfrm>
                  <a:off x="5042292" y="4841902"/>
                  <a:ext cx="327118" cy="317553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F10B29E-F519-DE27-4EA2-754E960C7C53}"/>
                    </a:ext>
                  </a:extLst>
                </p:cNvPr>
                <p:cNvCxnSpPr>
                  <a:cxnSpLocks/>
                  <a:stCxn id="16" idx="6"/>
                  <a:endCxn id="26" idx="2"/>
                </p:cNvCxnSpPr>
                <p:nvPr/>
              </p:nvCxnSpPr>
              <p:spPr>
                <a:xfrm>
                  <a:off x="5042292" y="5375302"/>
                  <a:ext cx="30480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8371E46-2549-17B4-00B4-8BC99B2059C9}"/>
                    </a:ext>
                  </a:extLst>
                </p:cNvPr>
                <p:cNvCxnSpPr>
                  <a:cxnSpLocks/>
                  <a:stCxn id="18" idx="6"/>
                  <a:endCxn id="21" idx="2"/>
                </p:cNvCxnSpPr>
                <p:nvPr/>
              </p:nvCxnSpPr>
              <p:spPr>
                <a:xfrm flipV="1">
                  <a:off x="5499492" y="4842677"/>
                  <a:ext cx="336450" cy="1516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A5A5EA9-37A9-8996-1C3A-B201CB52BC6C}"/>
                    </a:ext>
                  </a:extLst>
                </p:cNvPr>
                <p:cNvCxnSpPr>
                  <a:cxnSpLocks/>
                  <a:stCxn id="19" idx="6"/>
                  <a:endCxn id="21" idx="2"/>
                </p:cNvCxnSpPr>
                <p:nvPr/>
              </p:nvCxnSpPr>
              <p:spPr>
                <a:xfrm flipV="1">
                  <a:off x="5499492" y="4842677"/>
                  <a:ext cx="336450" cy="3802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CAF399D-0128-EDF8-00EB-F0CAFD8DCF3D}"/>
                    </a:ext>
                  </a:extLst>
                </p:cNvPr>
                <p:cNvCxnSpPr>
                  <a:cxnSpLocks/>
                  <a:stCxn id="20" idx="6"/>
                  <a:endCxn id="22" idx="2"/>
                </p:cNvCxnSpPr>
                <p:nvPr/>
              </p:nvCxnSpPr>
              <p:spPr>
                <a:xfrm flipV="1">
                  <a:off x="5499492" y="5120421"/>
                  <a:ext cx="336450" cy="4072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34D7B0C-31AD-6414-97B7-99611D152C57}"/>
                    </a:ext>
                  </a:extLst>
                </p:cNvPr>
                <p:cNvCxnSpPr>
                  <a:cxnSpLocks/>
                  <a:stCxn id="26" idx="6"/>
                  <a:endCxn id="23" idx="2"/>
                </p:cNvCxnSpPr>
                <p:nvPr/>
              </p:nvCxnSpPr>
              <p:spPr>
                <a:xfrm flipV="1">
                  <a:off x="5499492" y="5425221"/>
                  <a:ext cx="336450" cy="4072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7D8073E-C69A-2035-8ED3-19D58D709179}"/>
                    </a:ext>
                  </a:extLst>
                </p:cNvPr>
                <p:cNvCxnSpPr>
                  <a:cxnSpLocks/>
                  <a:stCxn id="26" idx="6"/>
                  <a:endCxn id="27" idx="1"/>
                </p:cNvCxnSpPr>
                <p:nvPr/>
              </p:nvCxnSpPr>
              <p:spPr>
                <a:xfrm>
                  <a:off x="5499492" y="5832502"/>
                  <a:ext cx="358768" cy="138872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752B82E-0366-09F4-0925-5D8D05904379}"/>
                    </a:ext>
                  </a:extLst>
                </p:cNvPr>
                <p:cNvCxnSpPr>
                  <a:cxnSpLocks/>
                  <a:stCxn id="26" idx="6"/>
                  <a:endCxn id="24" idx="2"/>
                </p:cNvCxnSpPr>
                <p:nvPr/>
              </p:nvCxnSpPr>
              <p:spPr>
                <a:xfrm flipV="1">
                  <a:off x="5499492" y="5730021"/>
                  <a:ext cx="336450" cy="1024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C341615-5EAF-EA2F-ABAA-0B41C9D32670}"/>
                    </a:ext>
                  </a:extLst>
                </p:cNvPr>
                <p:cNvCxnSpPr>
                  <a:cxnSpLocks/>
                  <a:stCxn id="20" idx="6"/>
                  <a:endCxn id="23" idx="2"/>
                </p:cNvCxnSpPr>
                <p:nvPr/>
              </p:nvCxnSpPr>
              <p:spPr>
                <a:xfrm flipV="1">
                  <a:off x="5499492" y="5425221"/>
                  <a:ext cx="336450" cy="1024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BBC305C-894F-9AB4-F977-0A2BB464AA23}"/>
                    </a:ext>
                  </a:extLst>
                </p:cNvPr>
                <p:cNvCxnSpPr>
                  <a:cxnSpLocks/>
                  <a:stCxn id="18" idx="6"/>
                  <a:endCxn id="22" idx="2"/>
                </p:cNvCxnSpPr>
                <p:nvPr/>
              </p:nvCxnSpPr>
              <p:spPr>
                <a:xfrm>
                  <a:off x="5499493" y="4994303"/>
                  <a:ext cx="336449" cy="1261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56A20A6-8F56-B7D0-79E7-FC5B3FD4EBE6}"/>
                    </a:ext>
                  </a:extLst>
                </p:cNvPr>
                <p:cNvCxnSpPr>
                  <a:cxnSpLocks/>
                  <a:stCxn id="19" idx="6"/>
                  <a:endCxn id="23" idx="2"/>
                </p:cNvCxnSpPr>
                <p:nvPr/>
              </p:nvCxnSpPr>
              <p:spPr>
                <a:xfrm>
                  <a:off x="5499492" y="5222902"/>
                  <a:ext cx="336450" cy="2023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1CB0EFD-3FE9-DE43-EDC2-CDFC48E01E33}"/>
                    </a:ext>
                  </a:extLst>
                </p:cNvPr>
                <p:cNvCxnSpPr>
                  <a:cxnSpLocks/>
                  <a:stCxn id="20" idx="6"/>
                  <a:endCxn id="24" idx="2"/>
                </p:cNvCxnSpPr>
                <p:nvPr/>
              </p:nvCxnSpPr>
              <p:spPr>
                <a:xfrm>
                  <a:off x="5499492" y="5527702"/>
                  <a:ext cx="336450" cy="2023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61D3EF6-F6B3-E3B8-11E7-9EA85D01E69E}"/>
                    </a:ext>
                  </a:extLst>
                </p:cNvPr>
                <p:cNvCxnSpPr>
                  <a:cxnSpLocks/>
                  <a:stCxn id="18" idx="6"/>
                  <a:endCxn id="23" idx="2"/>
                </p:cNvCxnSpPr>
                <p:nvPr/>
              </p:nvCxnSpPr>
              <p:spPr>
                <a:xfrm>
                  <a:off x="5499492" y="4994302"/>
                  <a:ext cx="336450" cy="430919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31970A3-CFC2-1E4F-C8BD-5DDC62645E2F}"/>
                    </a:ext>
                  </a:extLst>
                </p:cNvPr>
                <p:cNvCxnSpPr>
                  <a:cxnSpLocks/>
                  <a:stCxn id="20" idx="6"/>
                  <a:endCxn id="21" idx="2"/>
                </p:cNvCxnSpPr>
                <p:nvPr/>
              </p:nvCxnSpPr>
              <p:spPr>
                <a:xfrm flipV="1">
                  <a:off x="5499492" y="4842677"/>
                  <a:ext cx="336450" cy="685025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F29710B-71F7-39B5-8B03-F94F311AEE1B}"/>
                    </a:ext>
                  </a:extLst>
                </p:cNvPr>
                <p:cNvCxnSpPr>
                  <a:cxnSpLocks/>
                  <a:stCxn id="20" idx="6"/>
                  <a:endCxn id="27" idx="1"/>
                </p:cNvCxnSpPr>
                <p:nvPr/>
              </p:nvCxnSpPr>
              <p:spPr>
                <a:xfrm>
                  <a:off x="5499492" y="5527702"/>
                  <a:ext cx="358768" cy="443672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69DBE57-A99E-7FCE-0FD5-1FC3F93D06C2}"/>
                    </a:ext>
                  </a:extLst>
                </p:cNvPr>
                <p:cNvCxnSpPr>
                  <a:cxnSpLocks/>
                  <a:stCxn id="26" idx="6"/>
                  <a:endCxn id="22" idx="2"/>
                </p:cNvCxnSpPr>
                <p:nvPr/>
              </p:nvCxnSpPr>
              <p:spPr>
                <a:xfrm flipV="1">
                  <a:off x="5499492" y="5120421"/>
                  <a:ext cx="336450" cy="712081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9043505-47B7-EA28-3AF4-5AB03D533FC0}"/>
                    </a:ext>
                  </a:extLst>
                </p:cNvPr>
                <p:cNvSpPr/>
                <p:nvPr/>
              </p:nvSpPr>
              <p:spPr>
                <a:xfrm>
                  <a:off x="4410942" y="4599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C1B8C40-CDD3-3DC0-CB5B-253A081B6A90}"/>
                    </a:ext>
                  </a:extLst>
                </p:cNvPr>
                <p:cNvSpPr/>
                <p:nvPr/>
              </p:nvSpPr>
              <p:spPr>
                <a:xfrm>
                  <a:off x="4410942" y="4855430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1F910D10-EEB9-0626-A307-D1FFFD54B6BC}"/>
                    </a:ext>
                  </a:extLst>
                </p:cNvPr>
                <p:cNvSpPr/>
                <p:nvPr/>
              </p:nvSpPr>
              <p:spPr>
                <a:xfrm>
                  <a:off x="4410942" y="51331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18366DF-A3C7-2D18-97D8-3EFB88A5A4F5}"/>
                    </a:ext>
                  </a:extLst>
                </p:cNvPr>
                <p:cNvSpPr/>
                <p:nvPr/>
              </p:nvSpPr>
              <p:spPr>
                <a:xfrm>
                  <a:off x="4410942" y="54379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760086A9-2F6C-7DF1-6ED3-C0B2F666EA08}"/>
                    </a:ext>
                  </a:extLst>
                </p:cNvPr>
                <p:cNvSpPr/>
                <p:nvPr/>
              </p:nvSpPr>
              <p:spPr>
                <a:xfrm>
                  <a:off x="4410942" y="574277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25A7C9F-4D4A-557A-3B70-EE5574A4908B}"/>
                    </a:ext>
                  </a:extLst>
                </p:cNvPr>
                <p:cNvSpPr/>
                <p:nvPr/>
              </p:nvSpPr>
              <p:spPr>
                <a:xfrm>
                  <a:off x="4419600" y="6068944"/>
                  <a:ext cx="152400" cy="179456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84B519D-7D1E-2083-4963-45CC73EE5763}"/>
                    </a:ext>
                  </a:extLst>
                </p:cNvPr>
                <p:cNvCxnSpPr>
                  <a:cxnSpLocks/>
                  <a:stCxn id="55" idx="6"/>
                  <a:endCxn id="14" idx="2"/>
                </p:cNvCxnSpPr>
                <p:nvPr/>
              </p:nvCxnSpPr>
              <p:spPr>
                <a:xfrm>
                  <a:off x="4563342" y="46895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7124D0-330D-9B22-1E36-95E86D084DD1}"/>
                    </a:ext>
                  </a:extLst>
                </p:cNvPr>
                <p:cNvCxnSpPr>
                  <a:cxnSpLocks/>
                  <a:stCxn id="56" idx="6"/>
                  <a:endCxn id="15" idx="2"/>
                </p:cNvCxnSpPr>
                <p:nvPr/>
              </p:nvCxnSpPr>
              <p:spPr>
                <a:xfrm>
                  <a:off x="4563342" y="4945158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F7D347D-083D-9E82-40EF-93E1E018B63C}"/>
                    </a:ext>
                  </a:extLst>
                </p:cNvPr>
                <p:cNvCxnSpPr>
                  <a:cxnSpLocks/>
                  <a:stCxn id="57" idx="6"/>
                  <a:endCxn id="16" idx="2"/>
                </p:cNvCxnSpPr>
                <p:nvPr/>
              </p:nvCxnSpPr>
              <p:spPr>
                <a:xfrm>
                  <a:off x="4563342" y="52229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A4C01EE-80D6-B137-A50F-7287537E9027}"/>
                    </a:ext>
                  </a:extLst>
                </p:cNvPr>
                <p:cNvCxnSpPr>
                  <a:cxnSpLocks/>
                  <a:stCxn id="58" idx="6"/>
                  <a:endCxn id="17" idx="2"/>
                </p:cNvCxnSpPr>
                <p:nvPr/>
              </p:nvCxnSpPr>
              <p:spPr>
                <a:xfrm>
                  <a:off x="4563342" y="55277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766549F-23BF-87D3-E0EC-94ACB573C747}"/>
                    </a:ext>
                  </a:extLst>
                </p:cNvPr>
                <p:cNvCxnSpPr>
                  <a:cxnSpLocks/>
                  <a:stCxn id="59" idx="6"/>
                  <a:endCxn id="25" idx="2"/>
                </p:cNvCxnSpPr>
                <p:nvPr/>
              </p:nvCxnSpPr>
              <p:spPr>
                <a:xfrm>
                  <a:off x="4563342" y="58325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C7CBEA83-0B6A-9070-8216-B595DB40C288}"/>
                    </a:ext>
                  </a:extLst>
                </p:cNvPr>
                <p:cNvCxnSpPr>
                  <a:cxnSpLocks/>
                  <a:stCxn id="60" idx="6"/>
                  <a:endCxn id="25" idx="2"/>
                </p:cNvCxnSpPr>
                <p:nvPr/>
              </p:nvCxnSpPr>
              <p:spPr>
                <a:xfrm flipV="1">
                  <a:off x="4572000" y="5984902"/>
                  <a:ext cx="317892" cy="17377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57023F4-3FCB-01C0-B421-BAE84E3EC143}"/>
                    </a:ext>
                  </a:extLst>
                </p:cNvPr>
                <p:cNvCxnSpPr>
                  <a:cxnSpLocks/>
                  <a:stCxn id="59" idx="6"/>
                  <a:endCxn id="17" idx="2"/>
                </p:cNvCxnSpPr>
                <p:nvPr/>
              </p:nvCxnSpPr>
              <p:spPr>
                <a:xfrm flipV="1">
                  <a:off x="4563342" y="5680102"/>
                  <a:ext cx="326550" cy="1524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CB20997-922F-5436-881E-2894DA5E0341}"/>
                    </a:ext>
                  </a:extLst>
                </p:cNvPr>
                <p:cNvCxnSpPr>
                  <a:cxnSpLocks/>
                  <a:stCxn id="57" idx="6"/>
                  <a:endCxn id="15" idx="2"/>
                </p:cNvCxnSpPr>
                <p:nvPr/>
              </p:nvCxnSpPr>
              <p:spPr>
                <a:xfrm flipV="1">
                  <a:off x="4563342" y="5097558"/>
                  <a:ext cx="326550" cy="1253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0EE9119-8A47-5FDF-D687-F8B52B97D368}"/>
                    </a:ext>
                  </a:extLst>
                </p:cNvPr>
                <p:cNvCxnSpPr>
                  <a:cxnSpLocks/>
                  <a:stCxn id="56" idx="6"/>
                  <a:endCxn id="14" idx="2"/>
                </p:cNvCxnSpPr>
                <p:nvPr/>
              </p:nvCxnSpPr>
              <p:spPr>
                <a:xfrm flipV="1">
                  <a:off x="4563342" y="4841902"/>
                  <a:ext cx="326550" cy="103256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4A0C115-C5D5-DF91-DB72-28E3A8A73333}"/>
                    </a:ext>
                  </a:extLst>
                </p:cNvPr>
                <p:cNvCxnSpPr>
                  <a:cxnSpLocks/>
                  <a:stCxn id="58" idx="6"/>
                  <a:endCxn id="25" idx="2"/>
                </p:cNvCxnSpPr>
                <p:nvPr/>
              </p:nvCxnSpPr>
              <p:spPr>
                <a:xfrm>
                  <a:off x="4563342" y="5527702"/>
                  <a:ext cx="32655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10522BB-474C-2668-34D8-3C405A94639A}"/>
                    </a:ext>
                  </a:extLst>
                </p:cNvPr>
                <p:cNvCxnSpPr>
                  <a:cxnSpLocks/>
                  <a:stCxn id="56" idx="6"/>
                  <a:endCxn id="17" idx="2"/>
                </p:cNvCxnSpPr>
                <p:nvPr/>
              </p:nvCxnSpPr>
              <p:spPr>
                <a:xfrm>
                  <a:off x="4563342" y="4945158"/>
                  <a:ext cx="326550" cy="734944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12D8991-6247-371D-90CD-FB4327368979}"/>
                    </a:ext>
                  </a:extLst>
                </p:cNvPr>
                <p:cNvCxnSpPr>
                  <a:cxnSpLocks/>
                  <a:stCxn id="58" idx="6"/>
                  <a:endCxn id="14" idx="2"/>
                </p:cNvCxnSpPr>
                <p:nvPr/>
              </p:nvCxnSpPr>
              <p:spPr>
                <a:xfrm flipV="1">
                  <a:off x="4563342" y="4841902"/>
                  <a:ext cx="326550" cy="6858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3567297C-EA18-34F1-94D1-6F0C5FD45737}"/>
                    </a:ext>
                  </a:extLst>
                </p:cNvPr>
                <p:cNvCxnSpPr>
                  <a:cxnSpLocks/>
                  <a:stCxn id="60" idx="6"/>
                  <a:endCxn id="17" idx="2"/>
                </p:cNvCxnSpPr>
                <p:nvPr/>
              </p:nvCxnSpPr>
              <p:spPr>
                <a:xfrm flipV="1">
                  <a:off x="4572000" y="5680102"/>
                  <a:ext cx="317892" cy="47857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49CEA3F1-70E2-179C-B1A5-B39E2162A718}"/>
                    </a:ext>
                  </a:extLst>
                </p:cNvPr>
                <p:cNvCxnSpPr>
                  <a:cxnSpLocks/>
                  <a:stCxn id="59" idx="6"/>
                  <a:endCxn id="16" idx="2"/>
                </p:cNvCxnSpPr>
                <p:nvPr/>
              </p:nvCxnSpPr>
              <p:spPr>
                <a:xfrm flipV="1">
                  <a:off x="4563342" y="5375302"/>
                  <a:ext cx="326550" cy="457200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BF6BD3C9-7AA0-A3B0-5B46-F54940A278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442560" y="4430327"/>
                <a:ext cx="425911" cy="5334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07E70A4-2967-9C72-ED54-660990C19C8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129787" y="4514865"/>
                    <a:ext cx="349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5FAAFD66-2140-E45A-471D-39F874312E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787" y="4514865"/>
                    <a:ext cx="3497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57CB128-7A94-D900-F090-5091C5C259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10000" y="4491358"/>
                <a:ext cx="384215" cy="503703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0E2E66A-A399-9CD1-935E-BA528D1A9A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4125676" y="4556563"/>
                    <a:ext cx="1327030" cy="404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0E2E66A-A399-9CD1-935E-BA528D1A9A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5676" y="4556563"/>
                    <a:ext cx="1327030" cy="40479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19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FD54B5D-922B-C9F1-EF9F-DA360C2F91A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1994915" y="3714030"/>
                    <a:ext cx="3638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25BA0203-B417-18D9-5155-AC948C3DB14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4915" y="3714030"/>
                    <a:ext cx="36388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65FE383-5C49-D70F-9731-401B621D759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>
                  <a:xfrm>
                    <a:off x="3182394" y="3851318"/>
                    <a:ext cx="3856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5F8BBD95-CC36-0F7B-4420-D48D811414F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2394" y="3851318"/>
                    <a:ext cx="38568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3D13B5F6-CFCD-6F25-2658-70FBA0B7D2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515217" y="4209556"/>
                <a:ext cx="113460" cy="1038077"/>
              </a:xfrm>
              <a:prstGeom prst="rightBrac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5DE21D42-5BF0-B9AB-A9DA-D642AFD08B7B}"/>
                    </a:ext>
                  </a:extLst>
                </p:cNvPr>
                <p:cNvSpPr txBox="1"/>
                <p:nvPr/>
              </p:nvSpPr>
              <p:spPr>
                <a:xfrm>
                  <a:off x="9076066" y="2236436"/>
                  <a:ext cx="629958" cy="404791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5DE21D42-5BF0-B9AB-A9DA-D642AFD08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066" y="2236436"/>
                  <a:ext cx="629958" cy="4047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4215EF4-AB94-4544-8517-9B99EE4DC971}"/>
              </a:ext>
            </a:extLst>
          </p:cNvPr>
          <p:cNvGrpSpPr/>
          <p:nvPr/>
        </p:nvGrpSpPr>
        <p:grpSpPr>
          <a:xfrm>
            <a:off x="9374345" y="2959585"/>
            <a:ext cx="1800822" cy="1873068"/>
            <a:chOff x="9374345" y="2959585"/>
            <a:chExt cx="1703157" cy="1765978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39805B6-EEA9-43C4-BB54-D4112D7B2D22}"/>
                </a:ext>
              </a:extLst>
            </p:cNvPr>
            <p:cNvSpPr/>
            <p:nvPr/>
          </p:nvSpPr>
          <p:spPr>
            <a:xfrm>
              <a:off x="9499988" y="2959585"/>
              <a:ext cx="1451872" cy="677462"/>
            </a:xfrm>
            <a:custGeom>
              <a:avLst/>
              <a:gdLst>
                <a:gd name="connsiteX0" fmla="*/ 1451872 w 1451872"/>
                <a:gd name="connsiteY0" fmla="*/ 76781 h 677462"/>
                <a:gd name="connsiteX1" fmla="*/ 621233 w 1451872"/>
                <a:gd name="connsiteY1" fmla="*/ 677075 h 677462"/>
                <a:gd name="connsiteX2" fmla="*/ 0 w 1451872"/>
                <a:gd name="connsiteY2" fmla="*/ 0 h 6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872" h="677462">
                  <a:moveTo>
                    <a:pt x="1451872" y="76781"/>
                  </a:moveTo>
                  <a:cubicBezTo>
                    <a:pt x="1157542" y="383326"/>
                    <a:pt x="863212" y="689872"/>
                    <a:pt x="621233" y="677075"/>
                  </a:cubicBezTo>
                  <a:cubicBezTo>
                    <a:pt x="379254" y="664278"/>
                    <a:pt x="189627" y="332139"/>
                    <a:pt x="0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7BFB5F1-F07E-64E7-1A6D-15F6253D3783}"/>
                </a:ext>
              </a:extLst>
            </p:cNvPr>
            <p:cNvSpPr/>
            <p:nvPr/>
          </p:nvSpPr>
          <p:spPr>
            <a:xfrm>
              <a:off x="9374345" y="3043347"/>
              <a:ext cx="1703157" cy="1682216"/>
            </a:xfrm>
            <a:custGeom>
              <a:avLst/>
              <a:gdLst>
                <a:gd name="connsiteX0" fmla="*/ 1703157 w 1703157"/>
                <a:gd name="connsiteY0" fmla="*/ 1682216 h 1682216"/>
                <a:gd name="connsiteX1" fmla="*/ 328067 w 1703157"/>
                <a:gd name="connsiteY1" fmla="*/ 1088903 h 1682216"/>
                <a:gd name="connsiteX2" fmla="*/ 0 w 1703157"/>
                <a:gd name="connsiteY2" fmla="*/ 0 h 1682216"/>
                <a:gd name="connsiteX3" fmla="*/ 0 w 1703157"/>
                <a:gd name="connsiteY3" fmla="*/ 0 h 16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157" h="1682216">
                  <a:moveTo>
                    <a:pt x="1703157" y="1682216"/>
                  </a:moveTo>
                  <a:cubicBezTo>
                    <a:pt x="1157541" y="1525744"/>
                    <a:pt x="611926" y="1369272"/>
                    <a:pt x="328067" y="1088903"/>
                  </a:cubicBezTo>
                  <a:cubicBezTo>
                    <a:pt x="44208" y="808534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9A8053FA-5BB8-0F1E-F093-4E17C9234D64}"/>
              </a:ext>
            </a:extLst>
          </p:cNvPr>
          <p:cNvCxnSpPr>
            <a:endCxn id="86" idx="7"/>
          </p:cNvCxnSpPr>
          <p:nvPr/>
        </p:nvCxnSpPr>
        <p:spPr>
          <a:xfrm>
            <a:off x="9104452" y="2998280"/>
            <a:ext cx="44016" cy="1682531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15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BB5A9-7380-AA26-8171-CDEB9C35D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43493"/>
                <a:ext cx="10515600" cy="2769845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so that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close to 0.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 to collect experience in the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𝑟𝑒𝑝𝑙𝑎𝑦</m:t>
                        </m:r>
                      </m:sub>
                    </m:sSub>
                  </m:oMath>
                </a14:m>
                <a:r>
                  <a:rPr lang="en-US" dirty="0"/>
                  <a:t>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tuples.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Mini-batches (e.g., 32 elements) are taken randomly from the replay memory to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only set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iterations.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Go back to collecting more experience with a new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 extracted from the prediction network.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BB5A9-7380-AA26-8171-CDEB9C35D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43493"/>
                <a:ext cx="10515600" cy="2769845"/>
              </a:xfrm>
              <a:blipFill>
                <a:blip r:embed="rId2"/>
                <a:stretch>
                  <a:fillRect l="-868" t="-4803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E9DD004-9735-AB0A-131E-22E68B79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32402" cy="1484614"/>
          </a:xfrm>
        </p:spPr>
        <p:txBody>
          <a:bodyPr>
            <a:normAutofit/>
          </a:bodyPr>
          <a:lstStyle/>
          <a:p>
            <a:r>
              <a:rPr lang="en-US" dirty="0"/>
              <a:t>DQN in </a:t>
            </a:r>
            <a:br>
              <a:rPr lang="en-US" dirty="0"/>
            </a:br>
            <a:r>
              <a:rPr lang="en-US" dirty="0"/>
              <a:t>Online Settings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2D2E24-5C82-BA01-086B-446BBBD9CD5E}"/>
              </a:ext>
            </a:extLst>
          </p:cNvPr>
          <p:cNvGrpSpPr/>
          <p:nvPr/>
        </p:nvGrpSpPr>
        <p:grpSpPr>
          <a:xfrm>
            <a:off x="5901695" y="521020"/>
            <a:ext cx="6069029" cy="2468491"/>
            <a:chOff x="5901695" y="521020"/>
            <a:chExt cx="6069029" cy="2468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20CA2E-FC5C-5EB6-DD2C-F9DFA076A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1695" y="521020"/>
              <a:ext cx="6069029" cy="24684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5DC80-D0CF-2E8A-5694-A4E4F6D57B4F}"/>
                </a:ext>
              </a:extLst>
            </p:cNvPr>
            <p:cNvSpPr txBox="1"/>
            <p:nvPr/>
          </p:nvSpPr>
          <p:spPr>
            <a:xfrm>
              <a:off x="10923940" y="2463994"/>
              <a:ext cx="732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Target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9F3AA1-E6A1-3E05-E750-26656A461929}"/>
                </a:ext>
              </a:extLst>
            </p:cNvPr>
            <p:cNvSpPr txBox="1"/>
            <p:nvPr/>
          </p:nvSpPr>
          <p:spPr>
            <a:xfrm>
              <a:off x="7385453" y="898550"/>
              <a:ext cx="1550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Replay memory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164F65-DF76-A956-6F7F-87E56C8F40D9}"/>
                </a:ext>
              </a:extLst>
            </p:cNvPr>
            <p:cNvSpPr txBox="1"/>
            <p:nvPr/>
          </p:nvSpPr>
          <p:spPr>
            <a:xfrm>
              <a:off x="9421751" y="744662"/>
              <a:ext cx="1038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Prediction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D2CB56-3297-E3A0-338F-9B9ED69B0324}"/>
              </a:ext>
            </a:extLst>
          </p:cNvPr>
          <p:cNvCxnSpPr/>
          <p:nvPr/>
        </p:nvCxnSpPr>
        <p:spPr>
          <a:xfrm>
            <a:off x="6433127" y="727023"/>
            <a:ext cx="0" cy="94438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5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2FFE-7C05-73D9-58B6-2C419BA0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DQN (DDQN; Van Hasselt, 2016)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FCEF7-86B6-3B1D-7590-0BC7DB544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41728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Issue</a:t>
                </a:r>
                <a:r>
                  <a:rPr lang="en-US" dirty="0"/>
                  <a:t>: Q-learning and DQN use one function in the target to choose the action and evaluate its value. The max creates an </a:t>
                </a:r>
                <a:r>
                  <a:rPr lang="en-US" b="1" dirty="0"/>
                  <a:t>overestimation bias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DDQN </a:t>
                </a:r>
                <a:r>
                  <a:rPr lang="en-US" b="1" dirty="0"/>
                  <a:t>decoupling the action selection and evaluation </a:t>
                </a:r>
                <a:r>
                  <a:rPr lang="en-US" dirty="0"/>
                  <a:t>by using different parameters: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FCEF7-86B6-3B1D-7590-0BC7DB544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4172832"/>
              </a:xfrm>
              <a:blipFill>
                <a:blip r:embed="rId2"/>
                <a:stretch>
                  <a:fillRect l="-928" t="-3650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E097796-E62F-E6B1-D6A2-67F49518C848}"/>
              </a:ext>
            </a:extLst>
          </p:cNvPr>
          <p:cNvGrpSpPr/>
          <p:nvPr/>
        </p:nvGrpSpPr>
        <p:grpSpPr>
          <a:xfrm>
            <a:off x="3708861" y="2016100"/>
            <a:ext cx="5463059" cy="1407596"/>
            <a:chOff x="5502761" y="1871296"/>
            <a:chExt cx="4320949" cy="14075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55D0C3-9EF2-C45E-2C11-60D96C510ABC}"/>
                </a:ext>
              </a:extLst>
            </p:cNvPr>
            <p:cNvSpPr txBox="1"/>
            <p:nvPr/>
          </p:nvSpPr>
          <p:spPr>
            <a:xfrm>
              <a:off x="6684781" y="1871296"/>
              <a:ext cx="80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target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220656-2E44-CD86-BC7D-295D0BAF3BB0}"/>
                </a:ext>
              </a:extLst>
            </p:cNvPr>
            <p:cNvSpPr txBox="1"/>
            <p:nvPr/>
          </p:nvSpPr>
          <p:spPr>
            <a:xfrm>
              <a:off x="8559581" y="1871296"/>
              <a:ext cx="1264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prediction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397B37-3CF0-08E8-7284-099769C58D52}"/>
                </a:ext>
              </a:extLst>
            </p:cNvPr>
            <p:cNvCxnSpPr>
              <a:cxnSpLocks/>
            </p:cNvCxnSpPr>
            <p:nvPr/>
          </p:nvCxnSpPr>
          <p:spPr>
            <a:xfrm>
              <a:off x="5502761" y="2240628"/>
              <a:ext cx="27687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4022BA-E787-4F2C-F30A-4B8F521FEEAE}"/>
                </a:ext>
              </a:extLst>
            </p:cNvPr>
            <p:cNvCxnSpPr>
              <a:cxnSpLocks/>
            </p:cNvCxnSpPr>
            <p:nvPr/>
          </p:nvCxnSpPr>
          <p:spPr>
            <a:xfrm>
              <a:off x="8504372" y="2244152"/>
              <a:ext cx="11319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614A7A-72A3-245F-866E-B423DBB26AFA}"/>
                </a:ext>
              </a:extLst>
            </p:cNvPr>
            <p:cNvCxnSpPr>
              <a:cxnSpLocks/>
            </p:cNvCxnSpPr>
            <p:nvPr/>
          </p:nvCxnSpPr>
          <p:spPr>
            <a:xfrm>
              <a:off x="5502761" y="2909560"/>
              <a:ext cx="426574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0F5A8C-B3CA-BA99-82D6-37EB8271853A}"/>
                </a:ext>
              </a:extLst>
            </p:cNvPr>
            <p:cNvSpPr txBox="1"/>
            <p:nvPr/>
          </p:nvSpPr>
          <p:spPr>
            <a:xfrm>
              <a:off x="7215301" y="2909560"/>
              <a:ext cx="1057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TD-error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C944D-66A9-83F5-8011-DAE32D2AAF1F}"/>
              </a:ext>
            </a:extLst>
          </p:cNvPr>
          <p:cNvSpPr/>
          <p:nvPr/>
        </p:nvSpPr>
        <p:spPr>
          <a:xfrm>
            <a:off x="4544078" y="2444181"/>
            <a:ext cx="2484935" cy="5514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5B7FF2EB-2D85-C205-877A-05671A8E90F8}"/>
                  </a:ext>
                </a:extLst>
              </p:cNvPr>
              <p:cNvSpPr/>
              <p:nvPr/>
            </p:nvSpPr>
            <p:spPr>
              <a:xfrm>
                <a:off x="6530230" y="5733615"/>
                <a:ext cx="2126590" cy="600289"/>
              </a:xfrm>
              <a:prstGeom prst="wedgeRoundRectCallout">
                <a:avLst>
                  <a:gd name="adj1" fmla="val -37775"/>
                  <a:gd name="adj2" fmla="val -12936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Action selection uses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5B7FF2EB-2D85-C205-877A-05671A8E9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230" y="5733615"/>
                <a:ext cx="2126590" cy="600289"/>
              </a:xfrm>
              <a:prstGeom prst="wedgeRoundRectCallout">
                <a:avLst>
                  <a:gd name="adj1" fmla="val -37775"/>
                  <a:gd name="adj2" fmla="val -129362"/>
                  <a:gd name="adj3" fmla="val 16667"/>
                </a:avLst>
              </a:prstGeom>
              <a:blipFill>
                <a:blip r:embed="rId3"/>
                <a:stretch>
                  <a:fillRect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C5C8C09D-AF70-EC54-16B6-DF710A156EAC}"/>
                  </a:ext>
                </a:extLst>
              </p:cNvPr>
              <p:cNvSpPr/>
              <p:nvPr/>
            </p:nvSpPr>
            <p:spPr>
              <a:xfrm>
                <a:off x="2773180" y="5712673"/>
                <a:ext cx="2615497" cy="600289"/>
              </a:xfrm>
              <a:prstGeom prst="wedgeRoundRectCallout">
                <a:avLst>
                  <a:gd name="adj1" fmla="val 28519"/>
                  <a:gd name="adj2" fmla="val -132288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Action evaluation uses more stable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C5C8C09D-AF70-EC54-16B6-DF710A156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80" y="5712673"/>
                <a:ext cx="2615497" cy="600289"/>
              </a:xfrm>
              <a:prstGeom prst="wedgeRoundRectCallout">
                <a:avLst>
                  <a:gd name="adj1" fmla="val 28519"/>
                  <a:gd name="adj2" fmla="val -132288"/>
                  <a:gd name="adj3" fmla="val 16667"/>
                </a:avLst>
              </a:prstGeom>
              <a:blipFill>
                <a:blip r:embed="rId4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19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8A56-9868-C99D-54A8-B2736726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Dueling Network Architecture (Wang, 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A800-3431-0EE8-619E-6A2627C3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066" y="1034289"/>
            <a:ext cx="5591734" cy="4542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13638-CFC7-6B54-0B7F-4B2B5E12A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7331"/>
                <a:ext cx="5243113" cy="40960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Dueling Networks Architecture only changes the ANN architecture. It learns two components:</a:t>
                </a:r>
              </a:p>
              <a:p>
                <a:pPr lvl="1"/>
                <a:r>
                  <a:rPr lang="en-US" dirty="0"/>
                  <a:t>Value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Advantage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calculated using the equation below.</a:t>
                </a:r>
              </a:p>
              <a:p>
                <a:endParaRPr lang="en-US" dirty="0"/>
              </a:p>
              <a:p>
                <a:r>
                  <a:rPr lang="en-US" dirty="0"/>
                  <a:t>Reminder: Advantage function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gives the “advantage” of choosing action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over the state value.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approach typically leads to improved performance.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13638-CFC7-6B54-0B7F-4B2B5E12A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7331"/>
                <a:ext cx="5243113" cy="4096050"/>
              </a:xfrm>
              <a:blipFill>
                <a:blip r:embed="rId3"/>
                <a:stretch>
                  <a:fillRect l="-697" t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61F24E-40ED-CD44-ADBB-882D0AE0613D}"/>
                  </a:ext>
                </a:extLst>
              </p:cNvPr>
              <p:cNvSpPr txBox="1"/>
              <p:nvPr/>
            </p:nvSpPr>
            <p:spPr>
              <a:xfrm>
                <a:off x="1691981" y="5558801"/>
                <a:ext cx="8587166" cy="58214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61F24E-40ED-CD44-ADBB-882D0AE0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81" y="5558801"/>
                <a:ext cx="8587166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3D1D6CD2-DC69-97EC-FAD0-0A338B4A03D4}"/>
              </a:ext>
            </a:extLst>
          </p:cNvPr>
          <p:cNvSpPr/>
          <p:nvPr/>
        </p:nvSpPr>
        <p:spPr>
          <a:xfrm rot="5400000">
            <a:off x="7935894" y="4110771"/>
            <a:ext cx="241844" cy="43242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74524-DD76-B303-75C8-B0EF9D64B95C}"/>
                  </a:ext>
                </a:extLst>
              </p:cNvPr>
              <p:cNvSpPr txBox="1"/>
              <p:nvPr/>
            </p:nvSpPr>
            <p:spPr>
              <a:xfrm>
                <a:off x="6819610" y="6393820"/>
                <a:ext cx="2352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Becomes 0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74524-DD76-B303-75C8-B0EF9D64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10" y="6393820"/>
                <a:ext cx="2352312" cy="369332"/>
              </a:xfrm>
              <a:prstGeom prst="rect">
                <a:avLst/>
              </a:prstGeom>
              <a:blipFill>
                <a:blip r:embed="rId5"/>
                <a:stretch>
                  <a:fillRect l="-2332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49063A-A00B-11AA-F830-45F8920527FB}"/>
              </a:ext>
            </a:extLst>
          </p:cNvPr>
          <p:cNvSpPr/>
          <p:nvPr/>
        </p:nvSpPr>
        <p:spPr>
          <a:xfrm>
            <a:off x="7252379" y="3050327"/>
            <a:ext cx="2205728" cy="1089934"/>
          </a:xfrm>
          <a:custGeom>
            <a:avLst/>
            <a:gdLst>
              <a:gd name="connsiteX0" fmla="*/ 0 w 2205728"/>
              <a:gd name="connsiteY0" fmla="*/ 0 h 1089934"/>
              <a:gd name="connsiteX1" fmla="*/ 1074943 w 2205728"/>
              <a:gd name="connsiteY1" fmla="*/ 1033062 h 1089934"/>
              <a:gd name="connsiteX2" fmla="*/ 2205728 w 2205728"/>
              <a:gd name="connsiteY2" fmla="*/ 963261 h 1089934"/>
              <a:gd name="connsiteX3" fmla="*/ 2205728 w 2205728"/>
              <a:gd name="connsiteY3" fmla="*/ 963261 h 108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728" h="1089934">
                <a:moveTo>
                  <a:pt x="0" y="0"/>
                </a:moveTo>
                <a:cubicBezTo>
                  <a:pt x="353661" y="436259"/>
                  <a:pt x="707322" y="872519"/>
                  <a:pt x="1074943" y="1033062"/>
                </a:cubicBezTo>
                <a:cubicBezTo>
                  <a:pt x="1442564" y="1193605"/>
                  <a:pt x="2205728" y="963261"/>
                  <a:pt x="2205728" y="963261"/>
                </a:cubicBezTo>
                <a:lnTo>
                  <a:pt x="2205728" y="963261"/>
                </a:lnTo>
              </a:path>
            </a:pathLst>
          </a:cu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F2F485-520A-5766-2FE9-A0D9972EBAE1}"/>
              </a:ext>
            </a:extLst>
          </p:cNvPr>
          <p:cNvSpPr/>
          <p:nvPr/>
        </p:nvSpPr>
        <p:spPr>
          <a:xfrm flipV="1">
            <a:off x="7216168" y="2224269"/>
            <a:ext cx="2205728" cy="636938"/>
          </a:xfrm>
          <a:custGeom>
            <a:avLst/>
            <a:gdLst>
              <a:gd name="connsiteX0" fmla="*/ 0 w 2205728"/>
              <a:gd name="connsiteY0" fmla="*/ 0 h 1089934"/>
              <a:gd name="connsiteX1" fmla="*/ 1074943 w 2205728"/>
              <a:gd name="connsiteY1" fmla="*/ 1033062 h 1089934"/>
              <a:gd name="connsiteX2" fmla="*/ 2205728 w 2205728"/>
              <a:gd name="connsiteY2" fmla="*/ 963261 h 1089934"/>
              <a:gd name="connsiteX3" fmla="*/ 2205728 w 2205728"/>
              <a:gd name="connsiteY3" fmla="*/ 963261 h 108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728" h="1089934">
                <a:moveTo>
                  <a:pt x="0" y="0"/>
                </a:moveTo>
                <a:cubicBezTo>
                  <a:pt x="353661" y="436259"/>
                  <a:pt x="707322" y="872519"/>
                  <a:pt x="1074943" y="1033062"/>
                </a:cubicBezTo>
                <a:cubicBezTo>
                  <a:pt x="1442564" y="1193605"/>
                  <a:pt x="2205728" y="963261"/>
                  <a:pt x="2205728" y="963261"/>
                </a:cubicBezTo>
                <a:lnTo>
                  <a:pt x="2205728" y="963261"/>
                </a:lnTo>
              </a:path>
            </a:pathLst>
          </a:cu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BF4EDC-516B-55FD-19B0-6076A0C6D999}"/>
              </a:ext>
            </a:extLst>
          </p:cNvPr>
          <p:cNvSpPr/>
          <p:nvPr/>
        </p:nvSpPr>
        <p:spPr>
          <a:xfrm>
            <a:off x="10115176" y="4006608"/>
            <a:ext cx="384843" cy="1877661"/>
          </a:xfrm>
          <a:custGeom>
            <a:avLst/>
            <a:gdLst>
              <a:gd name="connsiteX0" fmla="*/ 0 w 384843"/>
              <a:gd name="connsiteY0" fmla="*/ 1710137 h 1710137"/>
              <a:gd name="connsiteX1" fmla="*/ 335048 w 384843"/>
              <a:gd name="connsiteY1" fmla="*/ 1228506 h 1710137"/>
              <a:gd name="connsiteX2" fmla="*/ 376929 w 384843"/>
              <a:gd name="connsiteY2" fmla="*/ 0 h 171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843" h="1710137">
                <a:moveTo>
                  <a:pt x="0" y="1710137"/>
                </a:moveTo>
                <a:cubicBezTo>
                  <a:pt x="136113" y="1611833"/>
                  <a:pt x="272227" y="1513529"/>
                  <a:pt x="335048" y="1228506"/>
                </a:cubicBezTo>
                <a:cubicBezTo>
                  <a:pt x="397869" y="943483"/>
                  <a:pt x="387399" y="471741"/>
                  <a:pt x="376929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78D395-591A-56CD-D7CE-4EAE938304A8}"/>
              </a:ext>
            </a:extLst>
          </p:cNvPr>
          <p:cNvSpPr/>
          <p:nvPr/>
        </p:nvSpPr>
        <p:spPr>
          <a:xfrm>
            <a:off x="10218944" y="2477954"/>
            <a:ext cx="538293" cy="1271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8EC7D9-C864-EA1F-681E-59561F65E206}"/>
              </a:ext>
            </a:extLst>
          </p:cNvPr>
          <p:cNvCxnSpPr/>
          <p:nvPr/>
        </p:nvCxnSpPr>
        <p:spPr>
          <a:xfrm>
            <a:off x="9618650" y="2224269"/>
            <a:ext cx="600294" cy="574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703875-FB79-26B3-A1ED-3A25D441F192}"/>
              </a:ext>
            </a:extLst>
          </p:cNvPr>
          <p:cNvCxnSpPr>
            <a:cxnSpLocks/>
          </p:cNvCxnSpPr>
          <p:nvPr/>
        </p:nvCxnSpPr>
        <p:spPr>
          <a:xfrm flipV="1">
            <a:off x="9618650" y="3190680"/>
            <a:ext cx="600294" cy="674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3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7A84E8-1615-9449-0CE4-1037DEA586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Methods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7A84E8-1615-9449-0CE4-1037DEA58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D9D0D-F042-181A-EF17-8ABC2143A7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259" y="3728300"/>
                <a:ext cx="10515600" cy="262323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-step </a:t>
                </a:r>
                <a:r>
                  <a:rPr lang="en-US" dirty="0"/>
                  <a:t>methods are between Q-learning (one-step) and MC, which does not bootstrap.</a:t>
                </a:r>
              </a:p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target for DQN-type algorithms: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b="1" dirty="0"/>
                  <a:t>Traces</a:t>
                </a:r>
                <a:r>
                  <a:rPr lang="en-US" dirty="0"/>
                  <a:t> can also be used.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D9D0D-F042-181A-EF17-8ABC2143A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259" y="3728300"/>
                <a:ext cx="10515600" cy="2623238"/>
              </a:xfrm>
              <a:blipFill>
                <a:blip r:embed="rId3"/>
                <a:stretch>
                  <a:fillRect l="-812" t="-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912B6C-BFEF-847D-F6D9-B1C21791920C}"/>
              </a:ext>
            </a:extLst>
          </p:cNvPr>
          <p:cNvSpPr txBox="1"/>
          <p:nvPr/>
        </p:nvSpPr>
        <p:spPr>
          <a:xfrm>
            <a:off x="583371" y="1394648"/>
            <a:ext cx="3586345" cy="175432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Bootstrapping (one-step)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u="sng" dirty="0"/>
              <a:t>Instability</a:t>
            </a:r>
            <a:r>
              <a:rPr lang="en-US" dirty="0"/>
              <a:t> with function approximation (uses its own prediction).</a:t>
            </a:r>
          </a:p>
          <a:p>
            <a:r>
              <a:rPr lang="en-US" dirty="0"/>
              <a:t>+    Can use </a:t>
            </a:r>
            <a:r>
              <a:rPr lang="en-US" u="sng" dirty="0"/>
              <a:t>off-policy learning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CAA29-D5E9-0B02-1CF9-BA39F2B431F4}"/>
                  </a:ext>
                </a:extLst>
              </p:cNvPr>
              <p:cNvSpPr txBox="1"/>
              <p:nvPr/>
            </p:nvSpPr>
            <p:spPr>
              <a:xfrm>
                <a:off x="4374177" y="1394648"/>
                <a:ext cx="3447614" cy="1754326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Less Bootstrapping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-step)</a:t>
                </a:r>
              </a:p>
              <a:p>
                <a:endParaRPr lang="en-US" dirty="0"/>
              </a:p>
              <a:p>
                <a:r>
                  <a:rPr lang="en-US" dirty="0"/>
                  <a:t>+    </a:t>
                </a:r>
                <a:r>
                  <a:rPr lang="en-US" u="sng" dirty="0"/>
                  <a:t>Less instability</a:t>
                </a:r>
              </a:p>
              <a:p>
                <a:r>
                  <a:rPr lang="en-US" dirty="0"/>
                  <a:t>+    Quicker information </a:t>
                </a:r>
                <a:br>
                  <a:rPr lang="en-US" dirty="0"/>
                </a:br>
                <a:r>
                  <a:rPr lang="en-US" dirty="0"/>
                  <a:t>       propagation   </a:t>
                </a:r>
                <a:br>
                  <a:rPr lang="en-US" dirty="0"/>
                </a:br>
                <a:r>
                  <a:rPr lang="en-US" dirty="0"/>
                  <a:t>       for </a:t>
                </a:r>
                <a:r>
                  <a:rPr lang="en-US" u="sng" dirty="0"/>
                  <a:t>delayed rewards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CAA29-D5E9-0B02-1CF9-BA39F2B43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77" y="1394648"/>
                <a:ext cx="3447614" cy="1754326"/>
              </a:xfrm>
              <a:prstGeom prst="rect">
                <a:avLst/>
              </a:prstGeom>
              <a:blipFill>
                <a:blip r:embed="rId4"/>
                <a:stretch>
                  <a:fillRect l="-1408" t="-1375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8764291-FF90-CA4D-2C21-61F8F992C5D0}"/>
              </a:ext>
            </a:extLst>
          </p:cNvPr>
          <p:cNvSpPr txBox="1"/>
          <p:nvPr/>
        </p:nvSpPr>
        <p:spPr>
          <a:xfrm>
            <a:off x="8026252" y="1394648"/>
            <a:ext cx="3751251" cy="175432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MC (no bootstrapping)</a:t>
            </a:r>
          </a:p>
          <a:p>
            <a:endParaRPr lang="en-US" dirty="0"/>
          </a:p>
          <a:p>
            <a:r>
              <a:rPr lang="en-US" dirty="0"/>
              <a:t>+    </a:t>
            </a:r>
            <a:r>
              <a:rPr lang="en-US" u="sng" dirty="0"/>
              <a:t>Stable</a:t>
            </a:r>
          </a:p>
          <a:p>
            <a:r>
              <a:rPr lang="en-US" dirty="0"/>
              <a:t>-     Only on-policy learning leads to</a:t>
            </a:r>
            <a:br>
              <a:rPr lang="en-US" dirty="0"/>
            </a:br>
            <a:r>
              <a:rPr lang="en-US" dirty="0"/>
              <a:t>       sample inefficiency </a:t>
            </a:r>
            <a:br>
              <a:rPr lang="en-US" dirty="0"/>
            </a:br>
            <a:r>
              <a:rPr lang="en-US" dirty="0"/>
              <a:t>       (cannot use replay memory).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E7867777-EEB4-08ED-78B0-A64540D4C39F}"/>
              </a:ext>
            </a:extLst>
          </p:cNvPr>
          <p:cNvSpPr/>
          <p:nvPr/>
        </p:nvSpPr>
        <p:spPr>
          <a:xfrm>
            <a:off x="1503860" y="3056167"/>
            <a:ext cx="9004397" cy="46069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BE940-853F-395A-280D-A3FCED07E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583AD1-9E59-C08F-55E1-5694B3A9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DRL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1A29D-88B4-7A4C-10EF-DE50F3A37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ANNs to represent and learn a parameterized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6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1620C6-C80F-5592-8155-B389EE67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6BD750-A7A5-B3CD-0CB1-69EC41046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8703669" cy="50955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stochastic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is parameterized using parameter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Expected return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</a:t>
                </a:r>
                <a:r>
                  <a:rPr lang="en-US" b="0" dirty="0"/>
                  <a:t>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(the ANN):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6BD750-A7A5-B3CD-0CB1-69EC41046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8703669" cy="5095544"/>
              </a:xfrm>
              <a:blipFill>
                <a:blip r:embed="rId2"/>
                <a:stretch>
                  <a:fillRect l="-841" t="-1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DC560BF-3963-5C9B-02DB-0D3E3718D787}"/>
              </a:ext>
            </a:extLst>
          </p:cNvPr>
          <p:cNvSpPr txBox="1"/>
          <p:nvPr/>
        </p:nvSpPr>
        <p:spPr>
          <a:xfrm>
            <a:off x="9669858" y="813679"/>
            <a:ext cx="2149887" cy="147732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Integrals work for cont. state and action spaces. Replace with sums for discrete spaces.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3B616-DCF3-E9A4-0923-E0155A385B10}"/>
              </a:ext>
            </a:extLst>
          </p:cNvPr>
          <p:cNvCxnSpPr>
            <a:cxnSpLocks/>
          </p:cNvCxnSpPr>
          <p:nvPr/>
        </p:nvCxnSpPr>
        <p:spPr>
          <a:xfrm flipH="1">
            <a:off x="4516108" y="3849599"/>
            <a:ext cx="223672" cy="474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75C525-A7EC-CA1F-1EC7-2FE3C5631389}"/>
              </a:ext>
            </a:extLst>
          </p:cNvPr>
          <p:cNvCxnSpPr>
            <a:cxnSpLocks/>
          </p:cNvCxnSpPr>
          <p:nvPr/>
        </p:nvCxnSpPr>
        <p:spPr>
          <a:xfrm flipH="1">
            <a:off x="5101922" y="3849599"/>
            <a:ext cx="852348" cy="498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FEE30A-C51E-5516-7DED-4969A3D51A8D}"/>
              </a:ext>
            </a:extLst>
          </p:cNvPr>
          <p:cNvCxnSpPr>
            <a:cxnSpLocks/>
          </p:cNvCxnSpPr>
          <p:nvPr/>
        </p:nvCxnSpPr>
        <p:spPr>
          <a:xfrm>
            <a:off x="7472984" y="3826593"/>
            <a:ext cx="427096" cy="419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9B8FA0-CBBB-D39E-709B-816BE35AB319}"/>
              </a:ext>
            </a:extLst>
          </p:cNvPr>
          <p:cNvCxnSpPr>
            <a:cxnSpLocks/>
          </p:cNvCxnSpPr>
          <p:nvPr/>
        </p:nvCxnSpPr>
        <p:spPr>
          <a:xfrm>
            <a:off x="6000261" y="3849599"/>
            <a:ext cx="147962" cy="371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4916E7-6917-C309-943A-0B5958442C08}"/>
                  </a:ext>
                </a:extLst>
              </p:cNvPr>
              <p:cNvSpPr txBox="1"/>
              <p:nvPr/>
            </p:nvSpPr>
            <p:spPr>
              <a:xfrm>
                <a:off x="9669858" y="4220711"/>
                <a:ext cx="2352310" cy="916982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Math trick: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4916E7-6917-C309-943A-0B5958442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58" y="4220711"/>
                <a:ext cx="2352310" cy="916982"/>
              </a:xfrm>
              <a:prstGeom prst="rect">
                <a:avLst/>
              </a:prstGeom>
              <a:blipFill>
                <a:blip r:embed="rId3"/>
                <a:stretch>
                  <a:fillRect l="-1799" t="-1948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9F3F36E-4E02-3F6B-263C-922607CB2DC4}"/>
              </a:ext>
            </a:extLst>
          </p:cNvPr>
          <p:cNvSpPr/>
          <p:nvPr/>
        </p:nvSpPr>
        <p:spPr>
          <a:xfrm>
            <a:off x="2571226" y="6098796"/>
            <a:ext cx="2705449" cy="574646"/>
          </a:xfrm>
          <a:prstGeom prst="wedgeRoundRectCallout">
            <a:avLst>
              <a:gd name="adj1" fmla="val 66565"/>
              <a:gd name="adj2" fmla="val -106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be estimated with MC roll outs or TD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3C91998E-A716-D963-0C25-03A93ED60C42}"/>
              </a:ext>
            </a:extLst>
          </p:cNvPr>
          <p:cNvSpPr/>
          <p:nvPr/>
        </p:nvSpPr>
        <p:spPr>
          <a:xfrm>
            <a:off x="5528096" y="6098796"/>
            <a:ext cx="2705449" cy="574646"/>
          </a:xfrm>
          <a:prstGeom prst="wedgeRoundRectCallout">
            <a:avLst>
              <a:gd name="adj1" fmla="val 829"/>
              <a:gd name="adj2" fmla="val -109034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Needed: Value function estimate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3861FF8-FD25-6673-0789-B14F8B771B34}"/>
              </a:ext>
            </a:extLst>
          </p:cNvPr>
          <p:cNvSpPr/>
          <p:nvPr/>
        </p:nvSpPr>
        <p:spPr>
          <a:xfrm>
            <a:off x="8384589" y="6098796"/>
            <a:ext cx="2705449" cy="574646"/>
          </a:xfrm>
          <a:prstGeom prst="wedgeRoundRectCallout">
            <a:avLst>
              <a:gd name="adj1" fmla="val -57776"/>
              <a:gd name="adj2" fmla="val -112684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Needed: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CD22A5-5F40-D497-8630-6E9352F633B8}"/>
                  </a:ext>
                </a:extLst>
              </p:cNvPr>
              <p:cNvSpPr txBox="1"/>
              <p:nvPr/>
            </p:nvSpPr>
            <p:spPr>
              <a:xfrm>
                <a:off x="9669857" y="2467774"/>
                <a:ext cx="2149887" cy="1477328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expected reward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is the state distribution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CD22A5-5F40-D497-8630-6E9352F63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57" y="2467774"/>
                <a:ext cx="2149887" cy="1477328"/>
              </a:xfrm>
              <a:prstGeom prst="rect">
                <a:avLst/>
              </a:prstGeom>
              <a:blipFill>
                <a:blip r:embed="rId4"/>
                <a:stretch>
                  <a:fillRect l="-1404" t="-1633" b="-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87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5E72-C906-6C2F-5031-49860A43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Policy Gradient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16755-DC24-827E-6C02-5FFE23FDC9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10515600" cy="420773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define the performance measure as the true value of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from the 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</a:t>
                </a:r>
                <a:r>
                  <a:rPr lang="en-US" b="1" dirty="0"/>
                  <a:t>policy gradient theorem </a:t>
                </a:r>
                <a:r>
                  <a:rPr lang="en-US" dirty="0"/>
                  <a:t>gives us an analytical expression for the gradient of the  with respect to the policy parameters: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theorem also provides a </a:t>
                </a:r>
                <a:r>
                  <a:rPr lang="en-US" b="1" dirty="0"/>
                  <a:t>strong convergence guarantee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16755-DC24-827E-6C02-5FFE23FDC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10515600" cy="4207733"/>
              </a:xfrm>
              <a:blipFill>
                <a:blip r:embed="rId2"/>
                <a:stretch>
                  <a:fillRect l="-696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64E8030-CB20-D32A-3DF5-495F0FBC37E1}"/>
                  </a:ext>
                </a:extLst>
              </p:cNvPr>
              <p:cNvSpPr/>
              <p:nvPr/>
            </p:nvSpPr>
            <p:spPr>
              <a:xfrm>
                <a:off x="3266712" y="4174126"/>
                <a:ext cx="2380231" cy="677074"/>
              </a:xfrm>
              <a:prstGeom prst="wedgeRoundRectCallout">
                <a:avLst>
                  <a:gd name="adj1" fmla="val 47007"/>
                  <a:gd name="adj2" fmla="val -13501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On-policy distribution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64E8030-CB20-D32A-3DF5-495F0FBC3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712" y="4174126"/>
                <a:ext cx="2380231" cy="677074"/>
              </a:xfrm>
              <a:prstGeom prst="wedgeRoundRectCallout">
                <a:avLst>
                  <a:gd name="adj1" fmla="val 47007"/>
                  <a:gd name="adj2" fmla="val -135015"/>
                  <a:gd name="adj3" fmla="val 16667"/>
                </a:avLst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97DAF61-031E-194F-48E3-7DEA0929C087}"/>
              </a:ext>
            </a:extLst>
          </p:cNvPr>
          <p:cNvSpPr/>
          <p:nvPr/>
        </p:nvSpPr>
        <p:spPr>
          <a:xfrm>
            <a:off x="8284859" y="4174126"/>
            <a:ext cx="2275529" cy="677074"/>
          </a:xfrm>
          <a:prstGeom prst="wedgeRoundRectCallout">
            <a:avLst>
              <a:gd name="adj1" fmla="val -59926"/>
              <a:gd name="adj2" fmla="val -130324"/>
              <a:gd name="adj3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Derived from the def. of the policy.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844A3E-07DE-7E32-BBD9-C2EA15BF5B63}"/>
                  </a:ext>
                </a:extLst>
              </p:cNvPr>
              <p:cNvSpPr txBox="1"/>
              <p:nvPr/>
            </p:nvSpPr>
            <p:spPr>
              <a:xfrm>
                <a:off x="2840922" y="5618339"/>
                <a:ext cx="6097162" cy="874535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800" dirty="0"/>
                  <a:t>Policy: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844A3E-07DE-7E32-BBD9-C2EA15BF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22" y="5618339"/>
                <a:ext cx="6097162" cy="874535"/>
              </a:xfrm>
              <a:prstGeom prst="rect">
                <a:avLst/>
              </a:prstGeom>
              <a:blipFill>
                <a:blip r:embed="rId4"/>
                <a:stretch>
                  <a:fillRect l="-698" b="-75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CBD3B62-118E-3C2C-74E7-15BD5B192BE0}"/>
              </a:ext>
            </a:extLst>
          </p:cNvPr>
          <p:cNvSpPr/>
          <p:nvPr/>
        </p:nvSpPr>
        <p:spPr>
          <a:xfrm>
            <a:off x="5751645" y="4181102"/>
            <a:ext cx="2380231" cy="677074"/>
          </a:xfrm>
          <a:prstGeom prst="wedgeRoundRectCallout">
            <a:avLst>
              <a:gd name="adj1" fmla="val -7539"/>
              <a:gd name="adj2" fmla="val -132953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Depends on estimates for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6F9749-9FAA-85C7-2F9A-724B03520475}"/>
                  </a:ext>
                </a:extLst>
              </p:cNvPr>
              <p:cNvSpPr txBox="1"/>
              <p:nvPr/>
            </p:nvSpPr>
            <p:spPr>
              <a:xfrm>
                <a:off x="9297466" y="180460"/>
                <a:ext cx="2525844" cy="369332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called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6F9749-9FAA-85C7-2F9A-724B03520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466" y="180460"/>
                <a:ext cx="2525844" cy="369332"/>
              </a:xfrm>
              <a:prstGeom prst="rect">
                <a:avLst/>
              </a:prstGeom>
              <a:blipFill>
                <a:blip r:embed="rId5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6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b="1" dirty="0"/>
              <a:t>Part III: Modern RL Methods</a:t>
            </a:r>
          </a:p>
          <a:p>
            <a:pPr lvl="1"/>
            <a:r>
              <a:rPr lang="en-US" b="1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0240-7BA9-7642-1F93-C6143DD4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466E1B6-24E8-6321-946D-84853845B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40216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Following the ideas of REINFORCE.</a:t>
                </a:r>
              </a:p>
              <a:p>
                <a:r>
                  <a:rPr lang="en-US" dirty="0"/>
                  <a:t>Gradient of a stochastic policy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Gradient of a differentiable deterministic policy  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466E1B6-24E8-6321-946D-84853845B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4021614"/>
              </a:xfrm>
              <a:blipFill>
                <a:blip r:embed="rId2"/>
                <a:stretch>
                  <a:fillRect l="-92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7A4CE81-DDBA-44FC-8527-846777D3CE97}"/>
              </a:ext>
            </a:extLst>
          </p:cNvPr>
          <p:cNvSpPr/>
          <p:nvPr/>
        </p:nvSpPr>
        <p:spPr>
          <a:xfrm>
            <a:off x="5868649" y="5673777"/>
            <a:ext cx="2121108" cy="667062"/>
          </a:xfrm>
          <a:prstGeom prst="wedgeRoundRectCallout">
            <a:avLst>
              <a:gd name="adj1" fmla="val -17653"/>
              <a:gd name="adj2" fmla="val -11390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 requires this gradient!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7703D44-BC96-F918-65BE-C2CB45056AF4}"/>
              </a:ext>
            </a:extLst>
          </p:cNvPr>
          <p:cNvSpPr/>
          <p:nvPr/>
        </p:nvSpPr>
        <p:spPr>
          <a:xfrm>
            <a:off x="3896193" y="3247869"/>
            <a:ext cx="4399613" cy="667062"/>
          </a:xfrm>
          <a:prstGeom prst="wedgeRoundRectCallout">
            <a:avLst>
              <a:gd name="adj1" fmla="val -24013"/>
              <a:gd name="adj2" fmla="val -678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state from the on-policy distribution and action from the policy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48A573E-50A2-B4E7-A1E9-437EB77764C7}"/>
              </a:ext>
            </a:extLst>
          </p:cNvPr>
          <p:cNvSpPr/>
          <p:nvPr/>
        </p:nvSpPr>
        <p:spPr>
          <a:xfrm>
            <a:off x="8170889" y="1743855"/>
            <a:ext cx="2104870" cy="667062"/>
          </a:xfrm>
          <a:prstGeom prst="wedgeRoundRectCallout">
            <a:avLst>
              <a:gd name="adj1" fmla="val -21164"/>
              <a:gd name="adj2" fmla="val 782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a value function estimate</a:t>
            </a:r>
          </a:p>
        </p:txBody>
      </p:sp>
    </p:spTree>
    <p:extLst>
      <p:ext uri="{BB962C8B-B14F-4D97-AF65-F5344CB8AC3E}">
        <p14:creationId xmlns:p14="http://schemas.microsoft.com/office/powerpoint/2010/main" val="12731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59DA-C384-9934-DA31-D690B06CC7F8}"/>
              </a:ext>
            </a:extLst>
          </p:cNvPr>
          <p:cNvGrpSpPr/>
          <p:nvPr/>
        </p:nvGrpSpPr>
        <p:grpSpPr>
          <a:xfrm>
            <a:off x="2916454" y="1983074"/>
            <a:ext cx="3966523" cy="4684149"/>
            <a:chOff x="4672668" y="1864394"/>
            <a:chExt cx="3966523" cy="46841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733CC3-7D80-20C7-49C7-43D9925CE693}"/>
                </a:ext>
              </a:extLst>
            </p:cNvPr>
            <p:cNvGrpSpPr/>
            <p:nvPr/>
          </p:nvGrpSpPr>
          <p:grpSpPr>
            <a:xfrm>
              <a:off x="4672668" y="1864394"/>
              <a:ext cx="3966523" cy="4684149"/>
              <a:chOff x="7053631" y="365126"/>
              <a:chExt cx="4526399" cy="533547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69FE11E-8F30-F6C6-F507-D07E7D80E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53631" y="365126"/>
                <a:ext cx="4526399" cy="5046046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131A2D-4FF9-A481-0B8C-8F0A4204D406}"/>
                  </a:ext>
                </a:extLst>
              </p:cNvPr>
              <p:cNvSpPr txBox="1"/>
              <p:nvPr/>
            </p:nvSpPr>
            <p:spPr>
              <a:xfrm>
                <a:off x="7381698" y="5314972"/>
                <a:ext cx="4135554" cy="385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Section 15.7 in Sutton and Barto (2018)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0F0FC97-1FE2-9C5B-F39D-4646836564D9}"/>
                </a:ext>
              </a:extLst>
            </p:cNvPr>
            <p:cNvCxnSpPr/>
            <p:nvPr/>
          </p:nvCxnSpPr>
          <p:spPr>
            <a:xfrm>
              <a:off x="7436840" y="2743200"/>
              <a:ext cx="0" cy="7172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03CD8-DFE9-4B6E-0E58-23708485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Actor-Critic Method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BEC5BA6-C4ED-6B21-2C2F-53E8C373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865"/>
            <a:ext cx="10515600" cy="71725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Remember</a:t>
            </a:r>
            <a:r>
              <a:rPr lang="en-US" dirty="0"/>
              <a:t>: Estimate the value function and a parameterized policy at the same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6894DC4-71AF-0A61-4961-533BFE6FE45F}"/>
                  </a:ext>
                </a:extLst>
              </p:cNvPr>
              <p:cNvSpPr/>
              <p:nvPr/>
            </p:nvSpPr>
            <p:spPr>
              <a:xfrm>
                <a:off x="7174226" y="4462595"/>
                <a:ext cx="2873418" cy="1766924"/>
              </a:xfrm>
              <a:prstGeom prst="wedgeRoundRectCallout">
                <a:avLst>
                  <a:gd name="adj1" fmla="val -129204"/>
                  <a:gd name="adj2" fmla="val 6203"/>
                  <a:gd name="adj3" fmla="val 16667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Actor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Represents 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Selects actions with a policy network.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Adjusts a policy network based on the TD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No access to reward signal!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6894DC4-71AF-0A61-4961-533BFE6FE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26" y="4462595"/>
                <a:ext cx="2873418" cy="1766924"/>
              </a:xfrm>
              <a:prstGeom prst="wedgeRoundRectCallout">
                <a:avLst>
                  <a:gd name="adj1" fmla="val -129204"/>
                  <a:gd name="adj2" fmla="val 620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8EE161B-EA62-43B2-B217-194D2485ED38}"/>
                  </a:ext>
                </a:extLst>
              </p:cNvPr>
              <p:cNvSpPr/>
              <p:nvPr/>
            </p:nvSpPr>
            <p:spPr>
              <a:xfrm>
                <a:off x="7174226" y="1769259"/>
                <a:ext cx="2956923" cy="2468365"/>
              </a:xfrm>
              <a:prstGeom prst="wedgeRoundRectCallout">
                <a:avLst>
                  <a:gd name="adj1" fmla="val -85666"/>
                  <a:gd name="adj2" fmla="val 2282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Critic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Represents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 ≈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Produces the TD error from the reward signal using its network’s state-value prediction.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Adjusts state-value network using the TD error.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Does not select actions!</a:t>
                </a: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8EE161B-EA62-43B2-B217-194D2485E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26" y="1769259"/>
                <a:ext cx="2956923" cy="2468365"/>
              </a:xfrm>
              <a:prstGeom prst="wedgeRoundRectCallout">
                <a:avLst>
                  <a:gd name="adj1" fmla="val -85666"/>
                  <a:gd name="adj2" fmla="val 2282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01514E9-2007-E74A-0CE5-5D9D02E57689}"/>
              </a:ext>
            </a:extLst>
          </p:cNvPr>
          <p:cNvSpPr txBox="1"/>
          <p:nvPr/>
        </p:nvSpPr>
        <p:spPr>
          <a:xfrm rot="16200000">
            <a:off x="2184603" y="2413824"/>
            <a:ext cx="113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80356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DFE1-72DC-68CD-CBDF-6806168F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Actor-Critic Method: One-Step Algorithm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27B90-B61D-6A2E-A61B-CCCEFCCC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53" y="963057"/>
            <a:ext cx="8821552" cy="498990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8C230AF-79C2-A184-7ED5-1506ABF95837}"/>
              </a:ext>
            </a:extLst>
          </p:cNvPr>
          <p:cNvSpPr/>
          <p:nvPr/>
        </p:nvSpPr>
        <p:spPr>
          <a:xfrm>
            <a:off x="9093593" y="1921712"/>
            <a:ext cx="865538" cy="259172"/>
          </a:xfrm>
          <a:prstGeom prst="wedgeRoundRectCallout">
            <a:avLst>
              <a:gd name="adj1" fmla="val -84315"/>
              <a:gd name="adj2" fmla="val 2488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critic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A4F288-A0A2-EAB0-0BC3-B1E0033FD846}"/>
              </a:ext>
            </a:extLst>
          </p:cNvPr>
          <p:cNvSpPr/>
          <p:nvPr/>
        </p:nvSpPr>
        <p:spPr>
          <a:xfrm>
            <a:off x="8228055" y="1496586"/>
            <a:ext cx="865538" cy="259172"/>
          </a:xfrm>
          <a:prstGeom prst="wedgeRoundRectCallout">
            <a:avLst>
              <a:gd name="adj1" fmla="val -121411"/>
              <a:gd name="adj2" fmla="val 67368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13A4B9D4-E0AA-951D-C0AB-75C0453EEC3C}"/>
                  </a:ext>
                </a:extLst>
              </p:cNvPr>
              <p:cNvSpPr/>
              <p:nvPr/>
            </p:nvSpPr>
            <p:spPr>
              <a:xfrm>
                <a:off x="96179" y="2979300"/>
                <a:ext cx="1758998" cy="670095"/>
              </a:xfrm>
              <a:prstGeom prst="wedgeRoundRectCallout">
                <a:avLst>
                  <a:gd name="adj1" fmla="val 73313"/>
                  <a:gd name="adj2" fmla="val 22694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Takes care of discounting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13A4B9D4-E0AA-951D-C0AB-75C0453EE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9" y="2979300"/>
                <a:ext cx="1758998" cy="670095"/>
              </a:xfrm>
              <a:prstGeom prst="wedgeRoundRectCallout">
                <a:avLst>
                  <a:gd name="adj1" fmla="val 73313"/>
                  <a:gd name="adj2" fmla="val 22694"/>
                  <a:gd name="adj3" fmla="val 16667"/>
                </a:avLst>
              </a:prstGeom>
              <a:blipFill>
                <a:blip r:embed="rId3"/>
                <a:stretch>
                  <a:fillRect t="-88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5DCB902-4519-6052-12CC-ADD3BFE4DF5D}"/>
              </a:ext>
            </a:extLst>
          </p:cNvPr>
          <p:cNvSpPr/>
          <p:nvPr/>
        </p:nvSpPr>
        <p:spPr>
          <a:xfrm>
            <a:off x="2419740" y="4359626"/>
            <a:ext cx="3093036" cy="27222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A8ECFCE4-C642-EBAF-5270-39245F140766}"/>
                  </a:ext>
                </a:extLst>
              </p:cNvPr>
              <p:cNvSpPr/>
              <p:nvPr/>
            </p:nvSpPr>
            <p:spPr>
              <a:xfrm>
                <a:off x="6073515" y="3935543"/>
                <a:ext cx="3910632" cy="336241"/>
              </a:xfrm>
              <a:prstGeom prst="wedgeRoundRectCallout">
                <a:avLst>
                  <a:gd name="adj1" fmla="val -67147"/>
                  <a:gd name="adj2" fmla="val 91629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TD error: how much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better than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A8ECFCE4-C642-EBAF-5270-39245F140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15" y="3935543"/>
                <a:ext cx="3910632" cy="336241"/>
              </a:xfrm>
              <a:prstGeom prst="wedgeRoundRectCallout">
                <a:avLst>
                  <a:gd name="adj1" fmla="val -67147"/>
                  <a:gd name="adj2" fmla="val 91629"/>
                  <a:gd name="adj3" fmla="val 16667"/>
                </a:avLst>
              </a:prstGeom>
              <a:blipFill>
                <a:blip r:embed="rId4"/>
                <a:stretch>
                  <a:fillRect t="-7317" r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4E06FFA-E200-E681-2E5D-039A57F537AC}"/>
              </a:ext>
            </a:extLst>
          </p:cNvPr>
          <p:cNvSpPr/>
          <p:nvPr/>
        </p:nvSpPr>
        <p:spPr>
          <a:xfrm>
            <a:off x="2419740" y="4927390"/>
            <a:ext cx="3093036" cy="27222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94F9DD5-BDBE-9FDD-3254-2C368EE7BF6A}"/>
              </a:ext>
            </a:extLst>
          </p:cNvPr>
          <p:cNvSpPr/>
          <p:nvPr/>
        </p:nvSpPr>
        <p:spPr>
          <a:xfrm>
            <a:off x="6471962" y="5194574"/>
            <a:ext cx="4560797" cy="336241"/>
          </a:xfrm>
          <a:prstGeom prst="wedgeRoundRectCallout">
            <a:avLst>
              <a:gd name="adj1" fmla="val -80690"/>
              <a:gd name="adj2" fmla="val -60063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the actor (policy) = REINFORCE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5E55E-B47E-0E56-E14A-333A3D6DE67C}"/>
              </a:ext>
            </a:extLst>
          </p:cNvPr>
          <p:cNvSpPr/>
          <p:nvPr/>
        </p:nvSpPr>
        <p:spPr>
          <a:xfrm>
            <a:off x="2419740" y="4676135"/>
            <a:ext cx="3093036" cy="20697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4E143229-2BAE-E79E-F2D9-252EB18CD2C7}"/>
                  </a:ext>
                </a:extLst>
              </p:cNvPr>
              <p:cNvSpPr/>
              <p:nvPr/>
            </p:nvSpPr>
            <p:spPr>
              <a:xfrm>
                <a:off x="6471963" y="4779620"/>
                <a:ext cx="4560798" cy="336241"/>
              </a:xfrm>
              <a:prstGeom prst="wedgeRoundRectCallout">
                <a:avLst>
                  <a:gd name="adj1" fmla="val -79021"/>
                  <a:gd name="adj2" fmla="val -47607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Update the critic (value function)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4E143229-2BAE-E79E-F2D9-252EB18CD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63" y="4779620"/>
                <a:ext cx="4560798" cy="336241"/>
              </a:xfrm>
              <a:prstGeom prst="wedgeRoundRectCallout">
                <a:avLst>
                  <a:gd name="adj1" fmla="val -79021"/>
                  <a:gd name="adj2" fmla="val -47607"/>
                  <a:gd name="adj3" fmla="val 16667"/>
                </a:avLst>
              </a:prstGeom>
              <a:blipFill>
                <a:blip r:embed="rId5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7C8758-B7E9-0D33-F135-D1FB582484E2}"/>
                  </a:ext>
                </a:extLst>
              </p:cNvPr>
              <p:cNvSpPr txBox="1"/>
              <p:nvPr/>
            </p:nvSpPr>
            <p:spPr>
              <a:xfrm>
                <a:off x="838200" y="5897677"/>
                <a:ext cx="105156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Possible improvements:</a:t>
                </a:r>
              </a:p>
              <a:p>
                <a:pPr lvl="1"/>
                <a:r>
                  <a:rPr lang="en-US" dirty="0"/>
                  <a:t>Sample efficiency: Use a replay memory with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tuples.</a:t>
                </a:r>
              </a:p>
              <a:p>
                <a:pPr lvl="1"/>
                <a:r>
                  <a:rPr lang="en-US" dirty="0"/>
                  <a:t>Stability and faster reward propagation: Multi-step methods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7C8758-B7E9-0D33-F135-D1FB58248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97677"/>
                <a:ext cx="10515600" cy="923330"/>
              </a:xfrm>
              <a:prstGeom prst="rect">
                <a:avLst/>
              </a:prstGeom>
              <a:blipFill>
                <a:blip r:embed="rId6"/>
                <a:stretch>
                  <a:fillRect l="-522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18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84F5-CD59-9523-62E5-0BA0B4E4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Policy Gradients (NPG)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7DDD2-4699-D642-2370-F5897128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Regular policy gradient methods update policy parameters in the direction of the steepest ascent of the performance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given a small change of the parameter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achieved by an update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a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dirty="0"/>
                  <a:t>: The same amount of change in the parameter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lead to very different magnitudes of change in the actual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(the probability distribution over actions) resulting in instability.</a:t>
                </a:r>
              </a:p>
              <a:p>
                <a:endParaRPr lang="en-US" b="1" dirty="0"/>
              </a:p>
              <a:p>
                <a:r>
                  <a:rPr lang="en-US" b="1" dirty="0"/>
                  <a:t>Idea</a:t>
                </a:r>
                <a:r>
                  <a:rPr lang="en-US" dirty="0"/>
                  <a:t>: Natural gradients define the steepest direction by the largest change in the value function given a small change in the probability distribution of the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requires redefining the constraint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 Kullback-Leibler (KL) divergence measures the difference between two policies’ action probability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 local approximation, the Fisher information criterion, can be used to adjust the gradient for policy changes: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is the Fisher information matrix that depends </a:t>
                </a:r>
              </a:p>
              <a:p>
                <a:endParaRPr lang="en-US" dirty="0"/>
              </a:p>
              <a:p>
                <a:r>
                  <a:rPr lang="en-US" b="1" dirty="0"/>
                  <a:t>Problem</a:t>
                </a:r>
                <a:r>
                  <a:rPr lang="en-US" dirty="0"/>
                  <a:t>: Calculating the Fisher information matrix of deep learning models is too expensive.</a:t>
                </a:r>
              </a:p>
              <a:p>
                <a:r>
                  <a:rPr lang="en-US" dirty="0"/>
                  <a:t>The idea inspired several state-of-the-art methods: </a:t>
                </a:r>
              </a:p>
              <a:p>
                <a:pPr lvl="1"/>
                <a:r>
                  <a:rPr lang="en-US" dirty="0"/>
                  <a:t>Trust Region Optimization (TRPO)</a:t>
                </a:r>
              </a:p>
              <a:p>
                <a:pPr lvl="1"/>
                <a:r>
                  <a:rPr lang="en-US" dirty="0"/>
                  <a:t>Proximal Policy optimization (PPO)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7DDD2-4699-D642-2370-F5897128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5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F07E7-DE43-C26B-749D-A40A05E2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Natural Policy Gradient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26B7D5-429F-BF29-CA09-DED1FCF45C46}"/>
              </a:ext>
            </a:extLst>
          </p:cNvPr>
          <p:cNvGrpSpPr/>
          <p:nvPr/>
        </p:nvGrpSpPr>
        <p:grpSpPr>
          <a:xfrm>
            <a:off x="1090002" y="2494901"/>
            <a:ext cx="2935215" cy="2986077"/>
            <a:chOff x="1090002" y="2494901"/>
            <a:chExt cx="2935215" cy="298607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D67037A-A84B-80A7-BBD2-C2E86E935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03" y="2818151"/>
              <a:ext cx="0" cy="22934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502BE2-7B21-0A60-1EBA-9898AE7F29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03" y="3612630"/>
              <a:ext cx="1633928" cy="1499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E07561-CED6-3174-509D-DCEB2CCC7380}"/>
                </a:ext>
              </a:extLst>
            </p:cNvPr>
            <p:cNvCxnSpPr/>
            <p:nvPr/>
          </p:nvCxnSpPr>
          <p:spPr>
            <a:xfrm>
              <a:off x="1214203" y="5111646"/>
              <a:ext cx="25633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3FD388-B840-AA61-00D6-C497AAB2B41B}"/>
                    </a:ext>
                  </a:extLst>
                </p:cNvPr>
                <p:cNvSpPr txBox="1"/>
                <p:nvPr/>
              </p:nvSpPr>
              <p:spPr>
                <a:xfrm>
                  <a:off x="3529825" y="5111646"/>
                  <a:ext cx="4953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3FD388-B840-AA61-00D6-C497AAB2B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825" y="5111646"/>
                  <a:ext cx="49539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9F196D9-1219-6DED-5817-9BD4DC139F72}"/>
                    </a:ext>
                  </a:extLst>
                </p:cNvPr>
                <p:cNvSpPr txBox="1"/>
                <p:nvPr/>
              </p:nvSpPr>
              <p:spPr>
                <a:xfrm>
                  <a:off x="2796382" y="3429000"/>
                  <a:ext cx="500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9F196D9-1219-6DED-5817-9BD4DC139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382" y="3429000"/>
                  <a:ext cx="50071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B1939B7-36CE-F9C0-D422-DF437F8AE3C4}"/>
                    </a:ext>
                  </a:extLst>
                </p:cNvPr>
                <p:cNvSpPr txBox="1"/>
                <p:nvPr/>
              </p:nvSpPr>
              <p:spPr>
                <a:xfrm>
                  <a:off x="1090002" y="2494901"/>
                  <a:ext cx="591637" cy="394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B1939B7-36CE-F9C0-D422-DF437F8AE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002" y="2494901"/>
                  <a:ext cx="591637" cy="3942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D6ABF8-4749-B59C-41CA-529DA5D54700}"/>
              </a:ext>
            </a:extLst>
          </p:cNvPr>
          <p:cNvGrpSpPr/>
          <p:nvPr/>
        </p:nvGrpSpPr>
        <p:grpSpPr>
          <a:xfrm>
            <a:off x="5163752" y="2490505"/>
            <a:ext cx="2935215" cy="2986077"/>
            <a:chOff x="1090002" y="2494901"/>
            <a:chExt cx="2935215" cy="298607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6A8589-46A6-88D3-8CE5-E61FE0CF84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03" y="2818151"/>
              <a:ext cx="0" cy="22934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4E67A-F8C8-7F37-24FA-16F5DD4E7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03" y="3612630"/>
              <a:ext cx="1633928" cy="1499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5D3EB8A-FE22-49D2-0DF4-589B351063E2}"/>
                </a:ext>
              </a:extLst>
            </p:cNvPr>
            <p:cNvCxnSpPr/>
            <p:nvPr/>
          </p:nvCxnSpPr>
          <p:spPr>
            <a:xfrm>
              <a:off x="1214203" y="5111646"/>
              <a:ext cx="25633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397C46-EA8A-AD38-2BAF-FC44389709BA}"/>
                    </a:ext>
                  </a:extLst>
                </p:cNvPr>
                <p:cNvSpPr txBox="1"/>
                <p:nvPr/>
              </p:nvSpPr>
              <p:spPr>
                <a:xfrm>
                  <a:off x="3529825" y="5111646"/>
                  <a:ext cx="4953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397C46-EA8A-AD38-2BAF-FC44389709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825" y="5111646"/>
                  <a:ext cx="4953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02D811-F7E4-6CEA-1E91-99E77398B509}"/>
                    </a:ext>
                  </a:extLst>
                </p:cNvPr>
                <p:cNvSpPr txBox="1"/>
                <p:nvPr/>
              </p:nvSpPr>
              <p:spPr>
                <a:xfrm>
                  <a:off x="2796382" y="3429000"/>
                  <a:ext cx="500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02D811-F7E4-6CEA-1E91-99E77398B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382" y="3429000"/>
                  <a:ext cx="50071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672C48-FCA0-DC4D-F7B1-85BAD6C036E9}"/>
                    </a:ext>
                  </a:extLst>
                </p:cNvPr>
                <p:cNvSpPr txBox="1"/>
                <p:nvPr/>
              </p:nvSpPr>
              <p:spPr>
                <a:xfrm>
                  <a:off x="1090002" y="2494901"/>
                  <a:ext cx="591637" cy="394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672C48-FCA0-DC4D-F7B1-85BAD6C03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002" y="2494901"/>
                  <a:ext cx="591637" cy="3942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A95213-08FC-3FF6-4879-3D49233921C6}"/>
              </a:ext>
            </a:extLst>
          </p:cNvPr>
          <p:cNvGrpSpPr/>
          <p:nvPr/>
        </p:nvGrpSpPr>
        <p:grpSpPr>
          <a:xfrm>
            <a:off x="1341914" y="2369304"/>
            <a:ext cx="2431080" cy="2431800"/>
            <a:chOff x="1776744" y="2801664"/>
            <a:chExt cx="2431080" cy="24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6105D30-2A4B-77F4-168B-F59821ED5CD8}"/>
                    </a:ext>
                  </a:extLst>
                </p14:cNvPr>
                <p14:cNvContentPartPr/>
                <p14:nvPr/>
              </p14:nvContentPartPr>
              <p14:xfrm>
                <a:off x="1776744" y="2859264"/>
                <a:ext cx="1147320" cy="1670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6105D30-2A4B-77F4-168B-F59821ED5C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59104" y="2841624"/>
                  <a:ext cx="1182960" cy="17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8E5EF8-BEDA-FBC4-5132-8C26ACCECD92}"/>
                    </a:ext>
                  </a:extLst>
                </p14:cNvPr>
                <p14:cNvContentPartPr/>
                <p14:nvPr/>
              </p14:nvContentPartPr>
              <p14:xfrm>
                <a:off x="2253024" y="3015864"/>
                <a:ext cx="1018080" cy="168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8E5EF8-BEDA-FBC4-5132-8C26ACCECD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5024" y="2998224"/>
                  <a:ext cx="1053720" cy="17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F7AC6B-1D0B-C8B7-9219-907F0B50AEDC}"/>
                    </a:ext>
                  </a:extLst>
                </p14:cNvPr>
                <p14:cNvContentPartPr/>
                <p14:nvPr/>
              </p14:nvContentPartPr>
              <p14:xfrm>
                <a:off x="2866104" y="3058344"/>
                <a:ext cx="851760" cy="1677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F7AC6B-1D0B-C8B7-9219-907F0B50AE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48464" y="3040704"/>
                  <a:ext cx="887400" cy="17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58403F-E5EE-DD5B-0A70-A39B031E7C77}"/>
                    </a:ext>
                  </a:extLst>
                </p14:cNvPr>
                <p14:cNvContentPartPr/>
                <p14:nvPr/>
              </p14:nvContentPartPr>
              <p14:xfrm>
                <a:off x="2994264" y="2801664"/>
                <a:ext cx="702360" cy="37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58403F-E5EE-DD5B-0A70-A39B031E7C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6624" y="2783664"/>
                  <a:ext cx="7380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A75103-7B08-411F-5A54-C0CA6A3D1734}"/>
                    </a:ext>
                  </a:extLst>
                </p14:cNvPr>
                <p14:cNvContentPartPr/>
                <p14:nvPr/>
              </p14:nvContentPartPr>
              <p14:xfrm>
                <a:off x="1934064" y="4527144"/>
                <a:ext cx="957600" cy="39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A75103-7B08-411F-5A54-C0CA6A3D17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16424" y="4509144"/>
                  <a:ext cx="9932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7E64A7-9D75-8325-919E-B3DABA70C212}"/>
                    </a:ext>
                  </a:extLst>
                </p14:cNvPr>
                <p14:cNvContentPartPr/>
                <p14:nvPr/>
              </p14:nvContentPartPr>
              <p14:xfrm>
                <a:off x="2314944" y="4082544"/>
                <a:ext cx="749160" cy="482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7E64A7-9D75-8325-919E-B3DABA70C2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97304" y="4064544"/>
                  <a:ext cx="7848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3608C3-9B66-474C-F1AC-2B680282C445}"/>
                    </a:ext>
                  </a:extLst>
                </p14:cNvPr>
                <p14:cNvContentPartPr/>
                <p14:nvPr/>
              </p14:nvContentPartPr>
              <p14:xfrm>
                <a:off x="2616624" y="3694104"/>
                <a:ext cx="783360" cy="48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3608C3-9B66-474C-F1AC-2B680282C4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8984" y="3676104"/>
                  <a:ext cx="8190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08551C-60EF-0A45-49C2-155EE55BED7B}"/>
                    </a:ext>
                  </a:extLst>
                </p14:cNvPr>
                <p14:cNvContentPartPr/>
                <p14:nvPr/>
              </p14:nvContentPartPr>
              <p14:xfrm>
                <a:off x="2878704" y="3186144"/>
                <a:ext cx="763560" cy="47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08551C-60EF-0A45-49C2-155EE55BED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60704" y="3168504"/>
                  <a:ext cx="7992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0A53ED-2130-F398-9BAB-E24BDA0B97DD}"/>
                    </a:ext>
                  </a:extLst>
                </p14:cNvPr>
                <p14:cNvContentPartPr/>
                <p14:nvPr/>
              </p14:nvContentPartPr>
              <p14:xfrm>
                <a:off x="2863584" y="3483504"/>
                <a:ext cx="1331280" cy="174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0A53ED-2130-F398-9BAB-E24BDA0B97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45584" y="3465864"/>
                  <a:ext cx="1366920" cy="17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50A466-C234-8BDB-7625-81EB916DE103}"/>
                    </a:ext>
                  </a:extLst>
                </p14:cNvPr>
                <p14:cNvContentPartPr/>
                <p14:nvPr/>
              </p14:nvContentPartPr>
              <p14:xfrm>
                <a:off x="3802104" y="3102984"/>
                <a:ext cx="405720" cy="42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50A466-C234-8BDB-7625-81EB916DE1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84104" y="3085344"/>
                  <a:ext cx="4413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413A18-34CC-5ACB-F307-237A581396B4}"/>
                    </a:ext>
                  </a:extLst>
                </p14:cNvPr>
                <p14:cNvContentPartPr/>
                <p14:nvPr/>
              </p14:nvContentPartPr>
              <p14:xfrm>
                <a:off x="3668184" y="3701304"/>
                <a:ext cx="298800" cy="23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413A18-34CC-5ACB-F307-237A581396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50544" y="3683664"/>
                  <a:ext cx="334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35578F-5570-170B-76B1-95F6914B0AE6}"/>
                    </a:ext>
                  </a:extLst>
                </p14:cNvPr>
                <p14:cNvContentPartPr/>
                <p14:nvPr/>
              </p14:nvContentPartPr>
              <p14:xfrm>
                <a:off x="3493944" y="4181904"/>
                <a:ext cx="388800" cy="25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35578F-5570-170B-76B1-95F6914B0A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6304" y="4163904"/>
                  <a:ext cx="424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F57D31-52E1-1015-7340-7EA6597F6F67}"/>
                    </a:ext>
                  </a:extLst>
                </p14:cNvPr>
                <p14:cNvContentPartPr/>
                <p14:nvPr/>
              </p14:nvContentPartPr>
              <p14:xfrm>
                <a:off x="3121344" y="4623264"/>
                <a:ext cx="517680" cy="37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F57D31-52E1-1015-7340-7EA6597F6F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03704" y="4605264"/>
                  <a:ext cx="553320" cy="41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09B18D-8D45-43C7-53FB-EA8327CBFE65}"/>
                  </a:ext>
                </a:extLst>
              </p14:cNvPr>
              <p14:cNvContentPartPr/>
              <p14:nvPr/>
            </p14:nvContentPartPr>
            <p14:xfrm>
              <a:off x="2653596" y="4331604"/>
              <a:ext cx="63360" cy="59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09B18D-8D45-43C7-53FB-EA8327CBFE6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35956" y="4313604"/>
                <a:ext cx="99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722BF1-93C0-08EF-D0EF-DF00EB7DA76B}"/>
                  </a:ext>
                </a:extLst>
              </p14:cNvPr>
              <p14:cNvContentPartPr/>
              <p14:nvPr/>
            </p14:nvContentPartPr>
            <p14:xfrm>
              <a:off x="2103120" y="4067064"/>
              <a:ext cx="1106280" cy="638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722BF1-93C0-08EF-D0EF-DF00EB7DA7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85120" y="4049424"/>
                <a:ext cx="114192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D02758B-3723-ACC5-4B8E-697FF74ED353}"/>
                  </a:ext>
                </a:extLst>
              </p14:cNvPr>
              <p14:cNvContentPartPr/>
              <p14:nvPr/>
            </p14:nvContentPartPr>
            <p14:xfrm>
              <a:off x="2099880" y="4260384"/>
              <a:ext cx="29160" cy="91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D02758B-3723-ACC5-4B8E-697FF74ED3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2240" y="4242744"/>
                <a:ext cx="64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609760-C633-6976-83FC-FC567DAA687E}"/>
                  </a:ext>
                </a:extLst>
              </p14:cNvPr>
              <p14:cNvContentPartPr/>
              <p14:nvPr/>
            </p14:nvContentPartPr>
            <p14:xfrm>
              <a:off x="2125800" y="4175064"/>
              <a:ext cx="9000" cy="1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609760-C633-6976-83FC-FC567DAA68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07800" y="4157424"/>
                <a:ext cx="44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B0D3B3-F89E-2C6A-395E-3EB01B2DB804}"/>
                  </a:ext>
                </a:extLst>
              </p14:cNvPr>
              <p14:cNvContentPartPr/>
              <p14:nvPr/>
            </p14:nvContentPartPr>
            <p14:xfrm>
              <a:off x="2162520" y="3933864"/>
              <a:ext cx="10080" cy="16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B0D3B3-F89E-2C6A-395E-3EB01B2DB80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44880" y="3916224"/>
                <a:ext cx="45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8AA1FD9-AE43-0C15-92D8-57F096C23D92}"/>
                  </a:ext>
                </a:extLst>
              </p14:cNvPr>
              <p14:cNvContentPartPr/>
              <p14:nvPr/>
            </p14:nvContentPartPr>
            <p14:xfrm>
              <a:off x="2154600" y="3947904"/>
              <a:ext cx="2880" cy="23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8AA1FD9-AE43-0C15-92D8-57F096C23D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36600" y="3930264"/>
                <a:ext cx="38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CD4573F-279E-B354-7680-0A8498306940}"/>
                  </a:ext>
                </a:extLst>
              </p14:cNvPr>
              <p14:cNvContentPartPr/>
              <p14:nvPr/>
            </p14:nvContentPartPr>
            <p14:xfrm>
              <a:off x="2091960" y="4034664"/>
              <a:ext cx="62280" cy="90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CD4573F-279E-B354-7680-0A849830694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74320" y="4016664"/>
                <a:ext cx="97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079E1FC-B200-43FA-1F6F-D07BC8C9F322}"/>
                  </a:ext>
                </a:extLst>
              </p14:cNvPr>
              <p14:cNvContentPartPr/>
              <p14:nvPr/>
            </p14:nvContentPartPr>
            <p14:xfrm>
              <a:off x="2102400" y="4256064"/>
              <a:ext cx="24840" cy="47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079E1FC-B200-43FA-1F6F-D07BC8C9F3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84760" y="4238424"/>
                <a:ext cx="60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F0F109E-321E-E27E-FFF2-92894D0044B1}"/>
                  </a:ext>
                </a:extLst>
              </p14:cNvPr>
              <p14:cNvContentPartPr/>
              <p14:nvPr/>
            </p14:nvContentPartPr>
            <p14:xfrm>
              <a:off x="2110320" y="4121064"/>
              <a:ext cx="29880" cy="205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F0F109E-321E-E27E-FFF2-92894D0044B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92320" y="4103424"/>
                <a:ext cx="65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89603DC-B710-F77B-098D-8363E3D135B6}"/>
                  </a:ext>
                </a:extLst>
              </p14:cNvPr>
              <p14:cNvContentPartPr/>
              <p14:nvPr/>
            </p14:nvContentPartPr>
            <p14:xfrm>
              <a:off x="2221920" y="3758544"/>
              <a:ext cx="9720" cy="5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89603DC-B710-F77B-098D-8363E3D135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04280" y="3740544"/>
                <a:ext cx="453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C33E144-B772-E9A1-82D9-1D33D8432EAF}"/>
                  </a:ext>
                </a:extLst>
              </p14:cNvPr>
              <p14:cNvContentPartPr/>
              <p14:nvPr/>
            </p14:nvContentPartPr>
            <p14:xfrm>
              <a:off x="2214720" y="3740184"/>
              <a:ext cx="15120" cy="9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C33E144-B772-E9A1-82D9-1D33D8432E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7080" y="3722184"/>
                <a:ext cx="50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163CC9F-064B-E3D6-25B0-FDC0DE97364B}"/>
                  </a:ext>
                </a:extLst>
              </p14:cNvPr>
              <p14:cNvContentPartPr/>
              <p14:nvPr/>
            </p14:nvContentPartPr>
            <p14:xfrm>
              <a:off x="2202120" y="3717144"/>
              <a:ext cx="19080" cy="89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163CC9F-064B-E3D6-25B0-FDC0DE9736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84120" y="3699504"/>
                <a:ext cx="54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C8B1995-FC14-FF6F-A3A6-9DA00DD118EB}"/>
                  </a:ext>
                </a:extLst>
              </p14:cNvPr>
              <p14:cNvContentPartPr/>
              <p14:nvPr/>
            </p14:nvContentPartPr>
            <p14:xfrm>
              <a:off x="2228400" y="3660264"/>
              <a:ext cx="21960" cy="32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C8B1995-FC14-FF6F-A3A6-9DA00DD118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10400" y="3642264"/>
                <a:ext cx="57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CFE0A58-FE82-BEAC-B82E-C06A4B462582}"/>
                  </a:ext>
                </a:extLst>
              </p14:cNvPr>
              <p14:cNvContentPartPr/>
              <p14:nvPr/>
            </p14:nvContentPartPr>
            <p14:xfrm>
              <a:off x="2220480" y="3644424"/>
              <a:ext cx="90000" cy="5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CFE0A58-FE82-BEAC-B82E-C06A4B46258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02480" y="3626784"/>
                <a:ext cx="125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534DD03-DF67-CD17-456C-36FA12D872C9}"/>
                  </a:ext>
                </a:extLst>
              </p14:cNvPr>
              <p14:cNvContentPartPr/>
              <p14:nvPr/>
            </p14:nvContentPartPr>
            <p14:xfrm>
              <a:off x="2314800" y="2807784"/>
              <a:ext cx="1031400" cy="1220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534DD03-DF67-CD17-456C-36FA12D872C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96800" y="2789784"/>
                <a:ext cx="106704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A0C2296-8AB3-C3C1-2E47-5013FA686981}"/>
                  </a:ext>
                </a:extLst>
              </p14:cNvPr>
              <p14:cNvContentPartPr/>
              <p14:nvPr/>
            </p14:nvContentPartPr>
            <p14:xfrm>
              <a:off x="2850120" y="2920824"/>
              <a:ext cx="437400" cy="767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A0C2296-8AB3-C3C1-2E47-5013FA68698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32120" y="2902824"/>
                <a:ext cx="473040" cy="80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66539E7C-A3D9-5ACD-87E8-256774B39397}"/>
              </a:ext>
            </a:extLst>
          </p:cNvPr>
          <p:cNvGrpSpPr/>
          <p:nvPr/>
        </p:nvGrpSpPr>
        <p:grpSpPr>
          <a:xfrm>
            <a:off x="2687400" y="3649104"/>
            <a:ext cx="1956024" cy="1305360"/>
            <a:chOff x="2687400" y="3649104"/>
            <a:chExt cx="1956024" cy="13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0653E2-B0A4-F9BB-8694-A0EA9DED1D26}"/>
                    </a:ext>
                  </a:extLst>
                </p14:cNvPr>
                <p14:cNvContentPartPr/>
                <p14:nvPr/>
              </p14:nvContentPartPr>
              <p14:xfrm>
                <a:off x="2725920" y="4398984"/>
                <a:ext cx="451800" cy="8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0653E2-B0A4-F9BB-8694-A0EA9DED1D2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08280" y="4381344"/>
                  <a:ext cx="487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409D0C-B073-07A3-F3C4-226E429B50D1}"/>
                    </a:ext>
                  </a:extLst>
                </p14:cNvPr>
                <p14:cNvContentPartPr/>
                <p14:nvPr/>
              </p14:nvContentPartPr>
              <p14:xfrm>
                <a:off x="3121920" y="4408704"/>
                <a:ext cx="119880" cy="19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409D0C-B073-07A3-F3C4-226E429B50D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03920" y="4391064"/>
                  <a:ext cx="155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029890-AEBF-1C55-BDE0-1245E6140017}"/>
                    </a:ext>
                  </a:extLst>
                </p14:cNvPr>
                <p14:cNvContentPartPr/>
                <p14:nvPr/>
              </p14:nvContentPartPr>
              <p14:xfrm>
                <a:off x="3504884" y="4410324"/>
                <a:ext cx="333000" cy="30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029890-AEBF-1C55-BDE0-1245E61400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87244" y="4392324"/>
                  <a:ext cx="368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48098C-FFAA-F3CF-DD4E-E53CE6EB9D59}"/>
                    </a:ext>
                  </a:extLst>
                </p14:cNvPr>
                <p14:cNvContentPartPr/>
                <p14:nvPr/>
              </p14:nvContentPartPr>
              <p14:xfrm>
                <a:off x="3885187" y="4431628"/>
                <a:ext cx="354987" cy="27068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48098C-FFAA-F3CF-DD4E-E53CE6EB9D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67186" y="4413990"/>
                  <a:ext cx="390630" cy="306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1A9C6D-BDFA-9878-15FC-3BEE2279D23F}"/>
                    </a:ext>
                  </a:extLst>
                </p14:cNvPr>
                <p14:cNvContentPartPr/>
                <p14:nvPr/>
              </p14:nvContentPartPr>
              <p14:xfrm>
                <a:off x="3220200" y="4334544"/>
                <a:ext cx="14040" cy="76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1A9C6D-BDFA-9878-15FC-3BEE2279D2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02560" y="4316904"/>
                  <a:ext cx="49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17BD9F-7FD0-AECE-5D19-17A246A4288B}"/>
                    </a:ext>
                  </a:extLst>
                </p14:cNvPr>
                <p14:cNvContentPartPr/>
                <p14:nvPr/>
              </p14:nvContentPartPr>
              <p14:xfrm>
                <a:off x="3214080" y="4179384"/>
                <a:ext cx="8280" cy="121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17BD9F-7FD0-AECE-5D19-17A246A4288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96080" y="4161744"/>
                  <a:ext cx="43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D56261-81C6-3B09-9C50-F078375AC48A}"/>
                    </a:ext>
                  </a:extLst>
                </p14:cNvPr>
                <p14:cNvContentPartPr/>
                <p14:nvPr/>
              </p14:nvContentPartPr>
              <p14:xfrm>
                <a:off x="3214440" y="4105224"/>
                <a:ext cx="9720" cy="4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D56261-81C6-3B09-9C50-F078375AC4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96800" y="4087224"/>
                  <a:ext cx="45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D87BD3-60D8-1A3C-459A-115785D9C1D9}"/>
                    </a:ext>
                  </a:extLst>
                </p14:cNvPr>
                <p14:cNvContentPartPr/>
                <p14:nvPr/>
              </p14:nvContentPartPr>
              <p14:xfrm>
                <a:off x="3204720" y="4014504"/>
                <a:ext cx="8280" cy="4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D87BD3-60D8-1A3C-459A-115785D9C1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86720" y="3996504"/>
                  <a:ext cx="43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E8679C-6313-8521-46B6-5FB5154CC5C1}"/>
                    </a:ext>
                  </a:extLst>
                </p14:cNvPr>
                <p14:cNvContentPartPr/>
                <p14:nvPr/>
              </p14:nvContentPartPr>
              <p14:xfrm>
                <a:off x="3212280" y="3975264"/>
                <a:ext cx="35280" cy="1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E8679C-6313-8521-46B6-5FB5154CC5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94280" y="3957264"/>
                  <a:ext cx="70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8BC0A9-D724-02DF-9F62-2CD7351F689E}"/>
                    </a:ext>
                  </a:extLst>
                </p14:cNvPr>
                <p14:cNvContentPartPr/>
                <p14:nvPr/>
              </p14:nvContentPartPr>
              <p14:xfrm>
                <a:off x="2687400" y="4242744"/>
                <a:ext cx="30600" cy="88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8BC0A9-D724-02DF-9F62-2CD7351F68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69400" y="4224744"/>
                  <a:ext cx="66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210861-F491-4569-2795-13165B6D5F2A}"/>
                    </a:ext>
                  </a:extLst>
                </p14:cNvPr>
                <p14:cNvContentPartPr/>
                <p14:nvPr/>
              </p14:nvContentPartPr>
              <p14:xfrm>
                <a:off x="2749320" y="4045464"/>
                <a:ext cx="18000" cy="55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210861-F491-4569-2795-13165B6D5F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31320" y="4027824"/>
                  <a:ext cx="53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F7252C-F423-AEB5-469D-C637E494C718}"/>
                    </a:ext>
                  </a:extLst>
                </p14:cNvPr>
                <p14:cNvContentPartPr/>
                <p14:nvPr/>
              </p14:nvContentPartPr>
              <p14:xfrm>
                <a:off x="2756520" y="3876984"/>
                <a:ext cx="13320" cy="4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F7252C-F423-AEB5-469D-C637E494C7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38880" y="3858984"/>
                  <a:ext cx="48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F45E2F-0F26-2030-B055-24220621110D}"/>
                    </a:ext>
                  </a:extLst>
                </p14:cNvPr>
                <p14:cNvContentPartPr/>
                <p14:nvPr/>
              </p14:nvContentPartPr>
              <p14:xfrm>
                <a:off x="2765160" y="3788424"/>
                <a:ext cx="14040" cy="2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F45E2F-0F26-2030-B055-2422062111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47520" y="3770784"/>
                  <a:ext cx="49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0C1CB5-59D1-9B3B-B46E-F83A56262A29}"/>
                    </a:ext>
                  </a:extLst>
                </p14:cNvPr>
                <p14:cNvContentPartPr/>
                <p14:nvPr/>
              </p14:nvContentPartPr>
              <p14:xfrm>
                <a:off x="2764800" y="3708144"/>
                <a:ext cx="20520" cy="3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0C1CB5-59D1-9B3B-B46E-F83A56262A2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46800" y="3690144"/>
                  <a:ext cx="56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56F71A-0E84-11AA-04D2-9F65E3620BB2}"/>
                    </a:ext>
                  </a:extLst>
                </p14:cNvPr>
                <p14:cNvContentPartPr/>
                <p14:nvPr/>
              </p14:nvContentPartPr>
              <p14:xfrm>
                <a:off x="2728800" y="3649104"/>
                <a:ext cx="121680" cy="9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56F71A-0E84-11AA-04D2-9F65E3620BB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10800" y="3631104"/>
                  <a:ext cx="157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E0491E-FF86-EA74-4C65-3D6D913BF968}"/>
                    </a:ext>
                  </a:extLst>
                </p14:cNvPr>
                <p14:cNvContentPartPr/>
                <p14:nvPr/>
              </p14:nvContentPartPr>
              <p14:xfrm>
                <a:off x="3234240" y="3854664"/>
                <a:ext cx="42480" cy="15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E0491E-FF86-EA74-4C65-3D6D913BF9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6600" y="3837024"/>
                  <a:ext cx="78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F22EA5-F2C6-784D-2338-0CA03871AC26}"/>
                    </a:ext>
                  </a:extLst>
                </p14:cNvPr>
                <p14:cNvContentPartPr/>
                <p14:nvPr/>
              </p14:nvContentPartPr>
              <p14:xfrm>
                <a:off x="3272400" y="3806424"/>
                <a:ext cx="10080" cy="8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F22EA5-F2C6-784D-2338-0CA03871AC2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54400" y="3788424"/>
                  <a:ext cx="45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5A7A8B-97E1-DCEA-162F-26BEDA03B5A0}"/>
                    </a:ext>
                  </a:extLst>
                </p14:cNvPr>
                <p14:cNvContentPartPr/>
                <p14:nvPr/>
              </p14:nvContentPartPr>
              <p14:xfrm>
                <a:off x="3236040" y="3740904"/>
                <a:ext cx="5796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5A7A8B-97E1-DCEA-162F-26BEDA03B5A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18040" y="3722904"/>
                  <a:ext cx="93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BCD10B7-C483-9136-1297-1A862FBED3EF}"/>
                    </a:ext>
                  </a:extLst>
                </p14:cNvPr>
                <p14:cNvContentPartPr/>
                <p14:nvPr/>
              </p14:nvContentPartPr>
              <p14:xfrm>
                <a:off x="3450384" y="4338144"/>
                <a:ext cx="63360" cy="38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BCD10B7-C483-9136-1297-1A862FBED3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32744" y="4320144"/>
                  <a:ext cx="99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DB85B1-549C-8E5F-1E8D-4E6327F475B9}"/>
                    </a:ext>
                  </a:extLst>
                </p14:cNvPr>
                <p14:cNvContentPartPr/>
                <p14:nvPr/>
              </p14:nvContentPartPr>
              <p14:xfrm>
                <a:off x="3509424" y="4336704"/>
                <a:ext cx="43920" cy="345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DB85B1-549C-8E5F-1E8D-4E6327F475B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91424" y="4318704"/>
                  <a:ext cx="79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190A07-CC9E-A12C-7D3A-23C7EF8E65AE}"/>
                    </a:ext>
                  </a:extLst>
                </p14:cNvPr>
                <p14:cNvContentPartPr/>
                <p14:nvPr/>
              </p14:nvContentPartPr>
              <p14:xfrm>
                <a:off x="4289904" y="4386744"/>
                <a:ext cx="37080" cy="37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190A07-CC9E-A12C-7D3A-23C7EF8E65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72264" y="4369104"/>
                  <a:ext cx="72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1E5F9C-8E4D-28C4-8E2B-67A0FBD3628A}"/>
                    </a:ext>
                  </a:extLst>
                </p14:cNvPr>
                <p14:cNvContentPartPr/>
                <p14:nvPr/>
              </p14:nvContentPartPr>
              <p14:xfrm>
                <a:off x="4355784" y="4371984"/>
                <a:ext cx="43920" cy="339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1E5F9C-8E4D-28C4-8E2B-67A0FBD362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37784" y="4354344"/>
                  <a:ext cx="795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3B1EDE-0AA7-12C2-C9F8-C1E779B8C58C}"/>
                    </a:ext>
                  </a:extLst>
                </p14:cNvPr>
                <p14:cNvContentPartPr/>
                <p14:nvPr/>
              </p14:nvContentPartPr>
              <p14:xfrm>
                <a:off x="4454064" y="4704984"/>
                <a:ext cx="189360" cy="249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3B1EDE-0AA7-12C2-C9F8-C1E779B8C58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36064" y="4687344"/>
                  <a:ext cx="2250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C63D48-9EC8-4346-A4A9-20FAE81274F4}"/>
              </a:ext>
            </a:extLst>
          </p:cNvPr>
          <p:cNvGrpSpPr/>
          <p:nvPr/>
        </p:nvGrpSpPr>
        <p:grpSpPr>
          <a:xfrm>
            <a:off x="5482713" y="2369304"/>
            <a:ext cx="2431080" cy="2431800"/>
            <a:chOff x="1776744" y="2801664"/>
            <a:chExt cx="2431080" cy="24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A1DA7F-93F4-CB00-2F10-8C115BAF3B65}"/>
                    </a:ext>
                  </a:extLst>
                </p14:cNvPr>
                <p14:cNvContentPartPr/>
                <p14:nvPr/>
              </p14:nvContentPartPr>
              <p14:xfrm>
                <a:off x="1776744" y="2859264"/>
                <a:ext cx="1147320" cy="1670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A1DA7F-93F4-CB00-2F10-8C115BAF3B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59104" y="2841624"/>
                  <a:ext cx="1182960" cy="17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B25025-8812-2089-A6DB-79BB3696E796}"/>
                    </a:ext>
                  </a:extLst>
                </p14:cNvPr>
                <p14:cNvContentPartPr/>
                <p14:nvPr/>
              </p14:nvContentPartPr>
              <p14:xfrm>
                <a:off x="2253024" y="3015864"/>
                <a:ext cx="1018080" cy="1689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B25025-8812-2089-A6DB-79BB3696E7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5024" y="2998224"/>
                  <a:ext cx="1053720" cy="17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F496AA4-0144-84E1-1CA2-5BC7591B2FC6}"/>
                    </a:ext>
                  </a:extLst>
                </p14:cNvPr>
                <p14:cNvContentPartPr/>
                <p14:nvPr/>
              </p14:nvContentPartPr>
              <p14:xfrm>
                <a:off x="2866104" y="3058344"/>
                <a:ext cx="851760" cy="1677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F496AA4-0144-84E1-1CA2-5BC7591B2F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48464" y="3040704"/>
                  <a:ext cx="887400" cy="17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3A1BCA7-BA68-166D-14C5-6309DECAD1D3}"/>
                    </a:ext>
                  </a:extLst>
                </p14:cNvPr>
                <p14:cNvContentPartPr/>
                <p14:nvPr/>
              </p14:nvContentPartPr>
              <p14:xfrm>
                <a:off x="2994264" y="2801664"/>
                <a:ext cx="702360" cy="37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3A1BCA7-BA68-166D-14C5-6309DECAD1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6624" y="2783664"/>
                  <a:ext cx="7380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F9F191-D055-775E-19E5-61B86B3D5516}"/>
                    </a:ext>
                  </a:extLst>
                </p14:cNvPr>
                <p14:cNvContentPartPr/>
                <p14:nvPr/>
              </p14:nvContentPartPr>
              <p14:xfrm>
                <a:off x="1934064" y="4527144"/>
                <a:ext cx="957600" cy="394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F9F191-D055-775E-19E5-61B86B3D55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16424" y="4509144"/>
                  <a:ext cx="9932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116D994-113B-75A0-FE95-B5279DE6B98F}"/>
                    </a:ext>
                  </a:extLst>
                </p14:cNvPr>
                <p14:cNvContentPartPr/>
                <p14:nvPr/>
              </p14:nvContentPartPr>
              <p14:xfrm>
                <a:off x="2314944" y="4082544"/>
                <a:ext cx="749160" cy="482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116D994-113B-75A0-FE95-B5279DE6B9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97304" y="4064544"/>
                  <a:ext cx="7848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0EA21C-42D7-07AC-C77E-BC817958AEB5}"/>
                    </a:ext>
                  </a:extLst>
                </p14:cNvPr>
                <p14:cNvContentPartPr/>
                <p14:nvPr/>
              </p14:nvContentPartPr>
              <p14:xfrm>
                <a:off x="2616624" y="3694104"/>
                <a:ext cx="783360" cy="48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0EA21C-42D7-07AC-C77E-BC817958AE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8984" y="3676104"/>
                  <a:ext cx="8190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194F0B-4C6D-007C-237A-FD4FD8B3FB17}"/>
                    </a:ext>
                  </a:extLst>
                </p14:cNvPr>
                <p14:cNvContentPartPr/>
                <p14:nvPr/>
              </p14:nvContentPartPr>
              <p14:xfrm>
                <a:off x="2878704" y="3186144"/>
                <a:ext cx="763560" cy="47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194F0B-4C6D-007C-237A-FD4FD8B3FB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60704" y="3168504"/>
                  <a:ext cx="7992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EED0D5-134D-358B-B94C-9FDF5F689455}"/>
                    </a:ext>
                  </a:extLst>
                </p14:cNvPr>
                <p14:cNvContentPartPr/>
                <p14:nvPr/>
              </p14:nvContentPartPr>
              <p14:xfrm>
                <a:off x="2863584" y="3483504"/>
                <a:ext cx="1331280" cy="1749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EED0D5-134D-358B-B94C-9FDF5F6894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45584" y="3465864"/>
                  <a:ext cx="1366920" cy="17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CDAF98-6F8F-858F-B8AC-BBD15EEEC832}"/>
                    </a:ext>
                  </a:extLst>
                </p14:cNvPr>
                <p14:cNvContentPartPr/>
                <p14:nvPr/>
              </p14:nvContentPartPr>
              <p14:xfrm>
                <a:off x="3802104" y="3102984"/>
                <a:ext cx="405720" cy="427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CDAF98-6F8F-858F-B8AC-BBD15EEEC8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84104" y="3085344"/>
                  <a:ext cx="4413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C57737-75F9-DBF3-38C8-5474088E4E87}"/>
                    </a:ext>
                  </a:extLst>
                </p14:cNvPr>
                <p14:cNvContentPartPr/>
                <p14:nvPr/>
              </p14:nvContentPartPr>
              <p14:xfrm>
                <a:off x="3668184" y="3701304"/>
                <a:ext cx="298800" cy="236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C57737-75F9-DBF3-38C8-5474088E4E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50544" y="3683664"/>
                  <a:ext cx="334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ABF109-1549-3088-6BE4-CA12A2BF0B5B}"/>
                    </a:ext>
                  </a:extLst>
                </p14:cNvPr>
                <p14:cNvContentPartPr/>
                <p14:nvPr/>
              </p14:nvContentPartPr>
              <p14:xfrm>
                <a:off x="3493944" y="4181904"/>
                <a:ext cx="388800" cy="259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ABF109-1549-3088-6BE4-CA12A2BF0B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6304" y="4163904"/>
                  <a:ext cx="424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B7203F5-ACCF-88F2-6936-4511C22D83CA}"/>
                    </a:ext>
                  </a:extLst>
                </p14:cNvPr>
                <p14:cNvContentPartPr/>
                <p14:nvPr/>
              </p14:nvContentPartPr>
              <p14:xfrm>
                <a:off x="3121344" y="4623264"/>
                <a:ext cx="517680" cy="378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B7203F5-ACCF-88F2-6936-4511C22D83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03704" y="4605264"/>
                  <a:ext cx="55332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FBB98C1-1C6F-87FC-0CF6-410828C15AFC}"/>
              </a:ext>
            </a:extLst>
          </p:cNvPr>
          <p:cNvGrpSpPr/>
          <p:nvPr/>
        </p:nvGrpSpPr>
        <p:grpSpPr>
          <a:xfrm>
            <a:off x="8716934" y="2920824"/>
            <a:ext cx="1438629" cy="1711512"/>
            <a:chOff x="9038021" y="2807784"/>
            <a:chExt cx="1438629" cy="171151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454285D-11EA-BE99-C12A-B03E051F8657}"/>
                </a:ext>
              </a:extLst>
            </p:cNvPr>
            <p:cNvCxnSpPr>
              <a:cxnSpLocks/>
            </p:cNvCxnSpPr>
            <p:nvPr/>
          </p:nvCxnSpPr>
          <p:spPr>
            <a:xfrm>
              <a:off x="9427464" y="3146256"/>
              <a:ext cx="0" cy="1373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1DC939C-BEC6-ACED-00A6-C5715A09D765}"/>
                </a:ext>
              </a:extLst>
            </p:cNvPr>
            <p:cNvSpPr/>
            <p:nvPr/>
          </p:nvSpPr>
          <p:spPr>
            <a:xfrm>
              <a:off x="9436608" y="3265704"/>
              <a:ext cx="740664" cy="25545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204D81E-57B9-B0B5-14EF-70E20257DFF5}"/>
                </a:ext>
              </a:extLst>
            </p:cNvPr>
            <p:cNvSpPr/>
            <p:nvPr/>
          </p:nvSpPr>
          <p:spPr>
            <a:xfrm>
              <a:off x="9436609" y="3645768"/>
              <a:ext cx="248566" cy="25545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053C157-BAEE-51DF-D85E-71D20EFD5AB0}"/>
                </a:ext>
              </a:extLst>
            </p:cNvPr>
            <p:cNvSpPr/>
            <p:nvPr/>
          </p:nvSpPr>
          <p:spPr>
            <a:xfrm>
              <a:off x="9436608" y="4047336"/>
              <a:ext cx="147096" cy="25545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86F4C01-B8F6-345F-8D51-34EE9FBB05BE}"/>
                    </a:ext>
                  </a:extLst>
                </p:cNvPr>
                <p:cNvSpPr txBox="1"/>
                <p:nvPr/>
              </p:nvSpPr>
              <p:spPr>
                <a:xfrm>
                  <a:off x="9054643" y="3257468"/>
                  <a:ext cx="46140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86F4C01-B8F6-345F-8D51-34EE9FBB0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643" y="3257468"/>
                  <a:ext cx="461408" cy="307777"/>
                </a:xfrm>
                <a:prstGeom prst="rect">
                  <a:avLst/>
                </a:prstGeom>
                <a:blipFill>
                  <a:blip r:embed="rId1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534A096-793B-CADD-FAAB-BB55A415F13F}"/>
                    </a:ext>
                  </a:extLst>
                </p:cNvPr>
                <p:cNvSpPr txBox="1"/>
                <p:nvPr/>
              </p:nvSpPr>
              <p:spPr>
                <a:xfrm>
                  <a:off x="9038021" y="3595295"/>
                  <a:ext cx="466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534A096-793B-CADD-FAAB-BB55A415F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021" y="3595295"/>
                  <a:ext cx="466730" cy="307777"/>
                </a:xfrm>
                <a:prstGeom prst="rect">
                  <a:avLst/>
                </a:prstGeom>
                <a:blipFill>
                  <a:blip r:embed="rId1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F5E249D-EE41-7B88-4069-DD18A38C2FDA}"/>
                    </a:ext>
                  </a:extLst>
                </p:cNvPr>
                <p:cNvSpPr txBox="1"/>
                <p:nvPr/>
              </p:nvSpPr>
              <p:spPr>
                <a:xfrm>
                  <a:off x="9061790" y="3948287"/>
                  <a:ext cx="466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F5E249D-EE41-7B88-4069-DD18A38C2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790" y="3948287"/>
                  <a:ext cx="466731" cy="307777"/>
                </a:xfrm>
                <a:prstGeom prst="rect">
                  <a:avLst/>
                </a:prstGeom>
                <a:blipFill>
                  <a:blip r:embed="rId1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DCDA295-B3E7-70A3-238B-646756057E79}"/>
                </a:ext>
              </a:extLst>
            </p:cNvPr>
            <p:cNvCxnSpPr>
              <a:cxnSpLocks/>
            </p:cNvCxnSpPr>
            <p:nvPr/>
          </p:nvCxnSpPr>
          <p:spPr>
            <a:xfrm>
              <a:off x="9436608" y="3145014"/>
              <a:ext cx="10400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EC32DFF-300C-EC4D-A455-730AF0F1AA2F}"/>
                    </a:ext>
                  </a:extLst>
                </p:cNvPr>
                <p:cNvSpPr txBox="1"/>
                <p:nvPr/>
              </p:nvSpPr>
              <p:spPr>
                <a:xfrm>
                  <a:off x="9485439" y="2807784"/>
                  <a:ext cx="783521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EC32DFF-300C-EC4D-A455-730AF0F1A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439" y="2807784"/>
                  <a:ext cx="783521" cy="307777"/>
                </a:xfrm>
                <a:prstGeom prst="rect">
                  <a:avLst/>
                </a:prstGeom>
                <a:blipFill>
                  <a:blip r:embed="rId12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0739C0-9F74-FB17-5C04-B05A2535BFD6}"/>
              </a:ext>
            </a:extLst>
          </p:cNvPr>
          <p:cNvGrpSpPr/>
          <p:nvPr/>
        </p:nvGrpSpPr>
        <p:grpSpPr>
          <a:xfrm>
            <a:off x="9877200" y="2920824"/>
            <a:ext cx="1438629" cy="1711512"/>
            <a:chOff x="9038021" y="2807784"/>
            <a:chExt cx="1438629" cy="1711512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BE8DBB2-7435-444A-D978-81D8B6FB8AA9}"/>
                </a:ext>
              </a:extLst>
            </p:cNvPr>
            <p:cNvCxnSpPr>
              <a:cxnSpLocks/>
            </p:cNvCxnSpPr>
            <p:nvPr/>
          </p:nvCxnSpPr>
          <p:spPr>
            <a:xfrm>
              <a:off x="9427464" y="3146256"/>
              <a:ext cx="0" cy="1373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463EE25-05E8-59F6-C300-02ECB9F3AE8B}"/>
                </a:ext>
              </a:extLst>
            </p:cNvPr>
            <p:cNvSpPr/>
            <p:nvPr/>
          </p:nvSpPr>
          <p:spPr>
            <a:xfrm>
              <a:off x="9436608" y="3265704"/>
              <a:ext cx="543450" cy="2656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17451E0-73FB-D6C4-0A6F-F671BE0976B2}"/>
                </a:ext>
              </a:extLst>
            </p:cNvPr>
            <p:cNvSpPr/>
            <p:nvPr/>
          </p:nvSpPr>
          <p:spPr>
            <a:xfrm>
              <a:off x="9436609" y="3645768"/>
              <a:ext cx="173501" cy="26901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B3B065D-7755-5373-54DD-2E79C3940C4D}"/>
                </a:ext>
              </a:extLst>
            </p:cNvPr>
            <p:cNvSpPr/>
            <p:nvPr/>
          </p:nvSpPr>
          <p:spPr>
            <a:xfrm>
              <a:off x="9436607" y="4047336"/>
              <a:ext cx="341025" cy="2302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6590317-B7E8-A589-0F04-097DC28CA764}"/>
                    </a:ext>
                  </a:extLst>
                </p:cNvPr>
                <p:cNvSpPr txBox="1"/>
                <p:nvPr/>
              </p:nvSpPr>
              <p:spPr>
                <a:xfrm>
                  <a:off x="9054643" y="3257468"/>
                  <a:ext cx="46140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6590317-B7E8-A589-0F04-097DC28CA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643" y="3257468"/>
                  <a:ext cx="461408" cy="307777"/>
                </a:xfrm>
                <a:prstGeom prst="rect">
                  <a:avLst/>
                </a:prstGeom>
                <a:blipFill>
                  <a:blip r:embed="rId1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E0F9050-4B49-74A6-AB46-F82635D1D167}"/>
                    </a:ext>
                  </a:extLst>
                </p:cNvPr>
                <p:cNvSpPr txBox="1"/>
                <p:nvPr/>
              </p:nvSpPr>
              <p:spPr>
                <a:xfrm>
                  <a:off x="9038021" y="3595295"/>
                  <a:ext cx="466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E0F9050-4B49-74A6-AB46-F82635D1D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021" y="3595295"/>
                  <a:ext cx="466730" cy="307777"/>
                </a:xfrm>
                <a:prstGeom prst="rect">
                  <a:avLst/>
                </a:prstGeom>
                <a:blipFill>
                  <a:blip r:embed="rId1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1C7423A-889C-994B-4069-0A3B89E703E9}"/>
                    </a:ext>
                  </a:extLst>
                </p:cNvPr>
                <p:cNvSpPr txBox="1"/>
                <p:nvPr/>
              </p:nvSpPr>
              <p:spPr>
                <a:xfrm>
                  <a:off x="9061790" y="3948287"/>
                  <a:ext cx="466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1C7423A-889C-994B-4069-0A3B89E70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790" y="3948287"/>
                  <a:ext cx="466731" cy="307777"/>
                </a:xfrm>
                <a:prstGeom prst="rect">
                  <a:avLst/>
                </a:prstGeom>
                <a:blipFill>
                  <a:blip r:embed="rId1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CBCFCDE-ADB0-2624-0C80-3CEE5EEB4ED4}"/>
                </a:ext>
              </a:extLst>
            </p:cNvPr>
            <p:cNvCxnSpPr>
              <a:cxnSpLocks/>
            </p:cNvCxnSpPr>
            <p:nvPr/>
          </p:nvCxnSpPr>
          <p:spPr>
            <a:xfrm>
              <a:off x="9436608" y="3145014"/>
              <a:ext cx="10400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16B1731-4F53-8EA7-C44C-B2B34D5C27FD}"/>
                    </a:ext>
                  </a:extLst>
                </p:cNvPr>
                <p:cNvSpPr txBox="1"/>
                <p:nvPr/>
              </p:nvSpPr>
              <p:spPr>
                <a:xfrm>
                  <a:off x="9485439" y="2807784"/>
                  <a:ext cx="783521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16B1731-4F53-8EA7-C44C-B2B34D5C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439" y="2807784"/>
                  <a:ext cx="783521" cy="307777"/>
                </a:xfrm>
                <a:prstGeom prst="rect">
                  <a:avLst/>
                </a:prstGeom>
                <a:blipFill>
                  <a:blip r:embed="rId132"/>
                  <a:stretch>
                    <a:fillRect r="-1796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Right Brace 134">
            <a:extLst>
              <a:ext uri="{FF2B5EF4-FFF2-40B4-BE49-F238E27FC236}">
                <a16:creationId xmlns:a16="http://schemas.microsoft.com/office/drawing/2014/main" id="{98EBACBC-FCB3-49C4-7E81-8E0A8FDF2DDA}"/>
              </a:ext>
            </a:extLst>
          </p:cNvPr>
          <p:cNvSpPr/>
          <p:nvPr/>
        </p:nvSpPr>
        <p:spPr>
          <a:xfrm rot="5400000">
            <a:off x="10088066" y="3976945"/>
            <a:ext cx="422298" cy="22825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17FBD28-0823-48C2-24F5-863B87AFB785}"/>
                  </a:ext>
                </a:extLst>
              </p:cNvPr>
              <p:cNvSpPr txBox="1"/>
              <p:nvPr/>
            </p:nvSpPr>
            <p:spPr>
              <a:xfrm>
                <a:off x="9177156" y="5451674"/>
                <a:ext cx="22633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17FBD28-0823-48C2-24F5-863B87AFB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156" y="5451674"/>
                <a:ext cx="2263314" cy="369332"/>
              </a:xfrm>
              <a:prstGeom prst="rect">
                <a:avLst/>
              </a:prstGeom>
              <a:blipFill>
                <a:blip r:embed="rId13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FDB5616-3833-C0BE-0CC9-D521651F436B}"/>
                  </a:ext>
                </a:extLst>
              </p14:cNvPr>
              <p14:cNvContentPartPr/>
              <p14:nvPr/>
            </p14:nvContentPartPr>
            <p14:xfrm>
              <a:off x="6909264" y="4373424"/>
              <a:ext cx="81360" cy="48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FDB5616-3833-C0BE-0CC9-D521651F436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891624" y="4355424"/>
                <a:ext cx="1170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9FCCFC3-DA19-92B4-C41A-C1A6DC54A080}"/>
                  </a:ext>
                </a:extLst>
              </p14:cNvPr>
              <p14:cNvContentPartPr/>
              <p14:nvPr/>
            </p14:nvContentPartPr>
            <p14:xfrm>
              <a:off x="5911488" y="4309920"/>
              <a:ext cx="3600" cy="10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9FCCFC3-DA19-92B4-C41A-C1A6DC54A0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93848" y="4292280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772E534-2ABF-E353-EB27-5689450F13A7}"/>
                  </a:ext>
                </a:extLst>
              </p14:cNvPr>
              <p14:cNvContentPartPr/>
              <p14:nvPr/>
            </p14:nvContentPartPr>
            <p14:xfrm>
              <a:off x="5939568" y="4172400"/>
              <a:ext cx="5760" cy="14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772E534-2ABF-E353-EB27-5689450F13A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21928" y="4154760"/>
                <a:ext cx="41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74B634C-DFEE-C35E-FF40-64FC9C5927E2}"/>
                  </a:ext>
                </a:extLst>
              </p14:cNvPr>
              <p14:cNvContentPartPr/>
              <p14:nvPr/>
            </p14:nvContentPartPr>
            <p14:xfrm>
              <a:off x="6001128" y="3996360"/>
              <a:ext cx="24840" cy="28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74B634C-DFEE-C35E-FF40-64FC9C5927E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83128" y="3978360"/>
                <a:ext cx="604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247411E-1E78-8CDA-EFBD-F24FBE95395C}"/>
                  </a:ext>
                </a:extLst>
              </p14:cNvPr>
              <p14:cNvContentPartPr/>
              <p14:nvPr/>
            </p14:nvContentPartPr>
            <p14:xfrm>
              <a:off x="6050088" y="3901320"/>
              <a:ext cx="21240" cy="108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247411E-1E78-8CDA-EFBD-F24FBE95395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032448" y="3883320"/>
                <a:ext cx="5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AB0A4CD-DE7A-D14B-21EF-DA1ED79D9B5F}"/>
                  </a:ext>
                </a:extLst>
              </p14:cNvPr>
              <p14:cNvContentPartPr/>
              <p14:nvPr/>
            </p14:nvContentPartPr>
            <p14:xfrm>
              <a:off x="6090408" y="3949560"/>
              <a:ext cx="1140120" cy="8449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AB0A4CD-DE7A-D14B-21EF-DA1ED79D9B5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072408" y="3931560"/>
                <a:ext cx="117576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E36D30C-4FD8-CF33-96D9-BAB53BB6232C}"/>
                  </a:ext>
                </a:extLst>
              </p14:cNvPr>
              <p14:cNvContentPartPr/>
              <p14:nvPr/>
            </p14:nvContentPartPr>
            <p14:xfrm>
              <a:off x="6836544" y="3304944"/>
              <a:ext cx="563040" cy="6292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E36D30C-4FD8-CF33-96D9-BAB53BB6232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18544" y="3287304"/>
                <a:ext cx="59868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D42FFEF-4082-676A-CDA5-EB7376BC842F}"/>
                  </a:ext>
                </a:extLst>
              </p14:cNvPr>
              <p14:cNvContentPartPr/>
              <p14:nvPr/>
            </p14:nvContentPartPr>
            <p14:xfrm>
              <a:off x="7425864" y="3794544"/>
              <a:ext cx="14400" cy="115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D42FFEF-4082-676A-CDA5-EB7376BC842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407864" y="3776904"/>
                <a:ext cx="50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ED58873-8C00-0F75-49CF-70278BD8771F}"/>
                  </a:ext>
                </a:extLst>
              </p14:cNvPr>
              <p14:cNvContentPartPr/>
              <p14:nvPr/>
            </p14:nvContentPartPr>
            <p14:xfrm>
              <a:off x="7447824" y="3747744"/>
              <a:ext cx="41040" cy="399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ED58873-8C00-0F75-49CF-70278BD8771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30184" y="3730104"/>
                <a:ext cx="76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C4F8FCC-C144-E944-8221-F979F7273432}"/>
                  </a:ext>
                </a:extLst>
              </p14:cNvPr>
              <p14:cNvContentPartPr/>
              <p14:nvPr/>
            </p14:nvContentPartPr>
            <p14:xfrm>
              <a:off x="7604208" y="4303080"/>
              <a:ext cx="154440" cy="4474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C4F8FCC-C144-E944-8221-F979F72734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86208" y="4285440"/>
                <a:ext cx="1900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2149D26-0B2D-A93E-A5B9-5286131FB731}"/>
                  </a:ext>
                </a:extLst>
              </p14:cNvPr>
              <p14:cNvContentPartPr/>
              <p14:nvPr/>
            </p14:nvContentPartPr>
            <p14:xfrm>
              <a:off x="7563168" y="4487040"/>
              <a:ext cx="188640" cy="378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2149D26-0B2D-A93E-A5B9-5286131FB73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545168" y="4469400"/>
                <a:ext cx="224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BA25B1D-CB2C-6541-7729-7B73ED31E42C}"/>
                  </a:ext>
                </a:extLst>
              </p14:cNvPr>
              <p14:cNvContentPartPr/>
              <p14:nvPr/>
            </p14:nvContentPartPr>
            <p14:xfrm>
              <a:off x="7764408" y="4460760"/>
              <a:ext cx="16200" cy="144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BA25B1D-CB2C-6541-7729-7B73ED31E42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46768" y="4443120"/>
                <a:ext cx="51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F69E48B-2CD1-CD9C-0E5D-D9DC8A610388}"/>
                  </a:ext>
                </a:extLst>
              </p14:cNvPr>
              <p14:cNvContentPartPr/>
              <p14:nvPr/>
            </p14:nvContentPartPr>
            <p14:xfrm>
              <a:off x="7760808" y="4410720"/>
              <a:ext cx="3600" cy="3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F69E48B-2CD1-CD9C-0E5D-D9DC8A61038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42808" y="4392720"/>
                <a:ext cx="39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DB1F8CD-F6BD-8978-20D3-4B231E8BF9E3}"/>
                  </a:ext>
                </a:extLst>
              </p14:cNvPr>
              <p14:cNvContentPartPr/>
              <p14:nvPr/>
            </p14:nvContentPartPr>
            <p14:xfrm>
              <a:off x="7858368" y="4434480"/>
              <a:ext cx="100080" cy="167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DB1F8CD-F6BD-8978-20D3-4B231E8BF9E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40368" y="4416840"/>
                <a:ext cx="135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43176D3-0319-2F6C-6C17-377CEBC5172C}"/>
                  </a:ext>
                </a:extLst>
              </p14:cNvPr>
              <p14:cNvContentPartPr/>
              <p14:nvPr/>
            </p14:nvContentPartPr>
            <p14:xfrm>
              <a:off x="7860888" y="4487400"/>
              <a:ext cx="120600" cy="80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43176D3-0319-2F6C-6C17-377CEBC5172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842888" y="4469400"/>
                <a:ext cx="156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40101A3-B5B8-05C4-2AC2-F72818FD4E17}"/>
                  </a:ext>
                </a:extLst>
              </p14:cNvPr>
              <p14:cNvContentPartPr/>
              <p14:nvPr/>
            </p14:nvContentPartPr>
            <p14:xfrm>
              <a:off x="8043408" y="4488120"/>
              <a:ext cx="127080" cy="95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40101A3-B5B8-05C4-2AC2-F72818FD4E1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025768" y="4470480"/>
                <a:ext cx="162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2C6BD64-5E11-CD37-0604-5B9EDC83F286}"/>
                  </a:ext>
                </a:extLst>
              </p14:cNvPr>
              <p14:cNvContentPartPr/>
              <p14:nvPr/>
            </p14:nvContentPartPr>
            <p14:xfrm>
              <a:off x="8163288" y="4368960"/>
              <a:ext cx="172800" cy="219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2C6BD64-5E11-CD37-0604-5B9EDC83F28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145648" y="4351320"/>
                <a:ext cx="2084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FDF4A45-BD6A-23FC-AB44-62F5A5E4E1C3}"/>
                  </a:ext>
                </a:extLst>
              </p14:cNvPr>
              <p14:cNvContentPartPr/>
              <p14:nvPr/>
            </p14:nvContentPartPr>
            <p14:xfrm>
              <a:off x="7937208" y="4739040"/>
              <a:ext cx="20160" cy="164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FDF4A45-BD6A-23FC-AB44-62F5A5E4E1C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919208" y="4721040"/>
                <a:ext cx="55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63AA242-49FB-98AF-9CA3-53D3E4502872}"/>
                  </a:ext>
                </a:extLst>
              </p14:cNvPr>
              <p14:cNvContentPartPr/>
              <p14:nvPr/>
            </p14:nvContentPartPr>
            <p14:xfrm>
              <a:off x="7953408" y="4717440"/>
              <a:ext cx="15228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63AA242-49FB-98AF-9CA3-53D3E450287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35768" y="4699440"/>
                <a:ext cx="1879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CF55ABC-623B-284C-1A41-4B945079B234}"/>
                  </a:ext>
                </a:extLst>
              </p14:cNvPr>
              <p14:cNvContentPartPr/>
              <p14:nvPr/>
            </p14:nvContentPartPr>
            <p14:xfrm>
              <a:off x="8161848" y="4856760"/>
              <a:ext cx="156240" cy="1850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CF55ABC-623B-284C-1A41-4B945079B23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144208" y="4838760"/>
                <a:ext cx="1918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83B4611-0EFA-CB2B-B2B1-9BB7A3C7FC12}"/>
                  </a:ext>
                </a:extLst>
              </p14:cNvPr>
              <p14:cNvContentPartPr/>
              <p14:nvPr/>
            </p14:nvContentPartPr>
            <p14:xfrm>
              <a:off x="8208648" y="4982040"/>
              <a:ext cx="129960" cy="885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83B4611-0EFA-CB2B-B2B1-9BB7A3C7FC1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191008" y="4964040"/>
                <a:ext cx="165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AFB462D-E24A-3CB8-152B-FA93C35FC4AA}"/>
                  </a:ext>
                </a:extLst>
              </p14:cNvPr>
              <p14:cNvContentPartPr/>
              <p14:nvPr/>
            </p14:nvContentPartPr>
            <p14:xfrm>
              <a:off x="8359488" y="4901040"/>
              <a:ext cx="199440" cy="1706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AFB462D-E24A-3CB8-152B-FA93C35FC4A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341488" y="4883040"/>
                <a:ext cx="2350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DE46739-0C19-FD8B-F044-CD0B2A62AF40}"/>
                  </a:ext>
                </a:extLst>
              </p14:cNvPr>
              <p14:cNvContentPartPr/>
              <p14:nvPr/>
            </p14:nvContentPartPr>
            <p14:xfrm>
              <a:off x="7306488" y="4375440"/>
              <a:ext cx="9000" cy="26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DE46739-0C19-FD8B-F044-CD0B2A62AF4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8848" y="4357800"/>
                <a:ext cx="44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3D89AA6-0CF0-2414-E357-572A02DC85A3}"/>
                  </a:ext>
                </a:extLst>
              </p14:cNvPr>
              <p14:cNvContentPartPr/>
              <p14:nvPr/>
            </p14:nvContentPartPr>
            <p14:xfrm>
              <a:off x="7343568" y="4181040"/>
              <a:ext cx="22320" cy="684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3D89AA6-0CF0-2414-E357-572A02DC85A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25568" y="4163400"/>
                <a:ext cx="57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E35A3A9-5249-3A1B-B475-F0A803559A71}"/>
                  </a:ext>
                </a:extLst>
              </p14:cNvPr>
              <p14:cNvContentPartPr/>
              <p14:nvPr/>
            </p14:nvContentPartPr>
            <p14:xfrm>
              <a:off x="7380288" y="4009320"/>
              <a:ext cx="21240" cy="385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E35A3A9-5249-3A1B-B475-F0A803559A7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362288" y="3991320"/>
                <a:ext cx="56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6DB653A-2881-7CE9-551F-CFDCE6EB6076}"/>
                  </a:ext>
                </a:extLst>
              </p14:cNvPr>
              <p14:cNvContentPartPr/>
              <p14:nvPr/>
            </p14:nvContentPartPr>
            <p14:xfrm>
              <a:off x="7434288" y="3858840"/>
              <a:ext cx="21960" cy="56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6DB653A-2881-7CE9-551F-CFDCE6EB607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416288" y="384084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A3B3F87-CCBB-ABA6-550F-D33B1F65DF6B}"/>
                  </a:ext>
                </a:extLst>
              </p14:cNvPr>
              <p14:cNvContentPartPr/>
              <p14:nvPr/>
            </p14:nvContentPartPr>
            <p14:xfrm>
              <a:off x="6306984" y="3104784"/>
              <a:ext cx="844560" cy="8233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A3B3F87-CCBB-ABA6-550F-D33B1F65DF6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89344" y="3087144"/>
                <a:ext cx="88020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07201F3-21B3-7DCC-2614-2840540E562C}"/>
              </a:ext>
            </a:extLst>
          </p:cNvPr>
          <p:cNvGrpSpPr/>
          <p:nvPr/>
        </p:nvGrpSpPr>
        <p:grpSpPr>
          <a:xfrm>
            <a:off x="6636384" y="3156624"/>
            <a:ext cx="463680" cy="1172880"/>
            <a:chOff x="6636384" y="3156624"/>
            <a:chExt cx="463680" cy="11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665DC13-7F6F-5D6E-7604-D54CCF01441C}"/>
                    </a:ext>
                  </a:extLst>
                </p14:cNvPr>
                <p14:cNvContentPartPr/>
                <p14:nvPr/>
              </p14:nvContentPartPr>
              <p14:xfrm>
                <a:off x="6970824" y="4177584"/>
                <a:ext cx="54360" cy="151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665DC13-7F6F-5D6E-7604-D54CCF01441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53184" y="4159944"/>
                  <a:ext cx="90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C54DB02-6FCD-BCBD-C538-1597F95503EF}"/>
                    </a:ext>
                  </a:extLst>
                </p14:cNvPr>
                <p14:cNvContentPartPr/>
                <p14:nvPr/>
              </p14:nvContentPartPr>
              <p14:xfrm>
                <a:off x="7040304" y="4094064"/>
                <a:ext cx="4680" cy="33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C54DB02-6FCD-BCBD-C538-1597F95503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22304" y="4076424"/>
                  <a:ext cx="40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EAF9519-132A-FFF0-F788-81A123A2451D}"/>
                    </a:ext>
                  </a:extLst>
                </p14:cNvPr>
                <p14:cNvContentPartPr/>
                <p14:nvPr/>
              </p14:nvContentPartPr>
              <p14:xfrm>
                <a:off x="7073424" y="3821184"/>
                <a:ext cx="26640" cy="21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EAF9519-132A-FFF0-F788-81A123A245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55424" y="3803184"/>
                  <a:ext cx="62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99E163D-5B42-15BA-927B-B8D4736EE726}"/>
                    </a:ext>
                  </a:extLst>
                </p14:cNvPr>
                <p14:cNvContentPartPr/>
                <p14:nvPr/>
              </p14:nvContentPartPr>
              <p14:xfrm>
                <a:off x="6955704" y="3707784"/>
                <a:ext cx="140760" cy="10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99E163D-5B42-15BA-927B-B8D4736EE7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38064" y="3689784"/>
                  <a:ext cx="176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5DBC1B0-EB2D-D2A2-9CCA-9EA01A76B25F}"/>
                    </a:ext>
                  </a:extLst>
                </p14:cNvPr>
                <p14:cNvContentPartPr/>
                <p14:nvPr/>
              </p14:nvContentPartPr>
              <p14:xfrm>
                <a:off x="6636384" y="3156624"/>
                <a:ext cx="409320" cy="602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5DBC1B0-EB2D-D2A2-9CCA-9EA01A76B25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18744" y="3138624"/>
                  <a:ext cx="444960" cy="637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7BD55DBC-3380-DFBF-0D40-EC7246112052}"/>
              </a:ext>
            </a:extLst>
          </p:cNvPr>
          <p:cNvSpPr txBox="1"/>
          <p:nvPr/>
        </p:nvSpPr>
        <p:spPr>
          <a:xfrm>
            <a:off x="1630033" y="1830916"/>
            <a:ext cx="244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Gradient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20E15A5-0C26-A527-2E0F-EBB305235012}"/>
              </a:ext>
            </a:extLst>
          </p:cNvPr>
          <p:cNvSpPr txBox="1"/>
          <p:nvPr/>
        </p:nvSpPr>
        <p:spPr>
          <a:xfrm>
            <a:off x="5241255" y="1842370"/>
            <a:ext cx="592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Policy Gradient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3572A7FE-BB54-9C56-EAC1-0C00E47550D2}"/>
              </a:ext>
            </a:extLst>
          </p:cNvPr>
          <p:cNvCxnSpPr>
            <a:cxnSpLocks/>
          </p:cNvCxnSpPr>
          <p:nvPr/>
        </p:nvCxnSpPr>
        <p:spPr>
          <a:xfrm>
            <a:off x="4802344" y="1842370"/>
            <a:ext cx="48862" cy="36093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D22EBFF7-201D-083D-2027-F16530C7683C}"/>
              </a:ext>
            </a:extLst>
          </p:cNvPr>
          <p:cNvSpPr txBox="1"/>
          <p:nvPr/>
        </p:nvSpPr>
        <p:spPr>
          <a:xfrm>
            <a:off x="579353" y="5451674"/>
            <a:ext cx="367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Move a fixed distance in the </a:t>
            </a:r>
            <a:r>
              <a:rPr lang="en-US" b="1" dirty="0"/>
              <a:t>parameter space</a:t>
            </a:r>
            <a:r>
              <a:rPr lang="en-US" dirty="0"/>
              <a:t>. This can lead to large policy changes.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FD16AAC-53FC-F3E4-8C28-50F5447653AD}"/>
              </a:ext>
            </a:extLst>
          </p:cNvPr>
          <p:cNvSpPr txBox="1"/>
          <p:nvPr/>
        </p:nvSpPr>
        <p:spPr>
          <a:xfrm>
            <a:off x="5000764" y="5435071"/>
            <a:ext cx="367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Move a fixed distance in the </a:t>
            </a:r>
            <a:r>
              <a:rPr lang="en-US" b="1" dirty="0"/>
              <a:t>policy space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57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AA3-7B15-7C66-C9C5-62CF6CF9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Trust Region Policy Optimization </a:t>
            </a:r>
            <a:br>
              <a:rPr lang="en-US" dirty="0"/>
            </a:br>
            <a:r>
              <a:rPr lang="en-US" dirty="0"/>
              <a:t>(TRPO; Schulman et al, 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4D68B-6971-F57D-C935-CC54CC438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Simplification of NPG.</a:t>
                </a:r>
              </a:p>
              <a:p>
                <a:r>
                  <a:rPr lang="en-US" dirty="0"/>
                  <a:t>Finds the update that improves the advantage function the most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constrained by an explicitly bound the policy change per update step.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,⋅)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tuneable</a:t>
                </a:r>
                <a:r>
                  <a:rPr lang="en-US" dirty="0"/>
                  <a:t> hyperparameter specifying the size of the “trust region.”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4D68B-6971-F57D-C935-CC54CC438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98B395D-DF70-033F-FC57-39BDD3809C81}"/>
              </a:ext>
            </a:extLst>
          </p:cNvPr>
          <p:cNvSpPr/>
          <p:nvPr/>
        </p:nvSpPr>
        <p:spPr>
          <a:xfrm>
            <a:off x="9632611" y="2352312"/>
            <a:ext cx="1668256" cy="1661276"/>
          </a:xfrm>
          <a:prstGeom prst="wedgeRoundRectCallout">
            <a:avLst>
              <a:gd name="adj1" fmla="val -82026"/>
              <a:gd name="adj2" fmla="val -44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Prefer new policies that pick high-advantage actions.</a:t>
            </a:r>
          </a:p>
        </p:txBody>
      </p:sp>
    </p:spTree>
    <p:extLst>
      <p:ext uri="{BB962C8B-B14F-4D97-AF65-F5344CB8AC3E}">
        <p14:creationId xmlns:p14="http://schemas.microsoft.com/office/powerpoint/2010/main" val="204986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7DA5-4B94-BB57-4818-1206425C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Proximal Policy Optimization </a:t>
            </a:r>
            <a:br>
              <a:rPr lang="en-US" dirty="0"/>
            </a:br>
            <a:r>
              <a:rPr lang="en-US" dirty="0"/>
              <a:t>(PPO; Schulman et al, 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8F139-D574-F62E-F035-2EED2FA96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popular and more practical variant of TRPO.</a:t>
                </a:r>
              </a:p>
              <a:p>
                <a:r>
                  <a:rPr lang="en-US" dirty="0"/>
                  <a:t>Instead of KL-divergence, it uses a clipped surrogate objective function to penalize overly large policy changes with at probability ratio outside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,1+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/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clip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a tunable hyperparameter</a:t>
                </a:r>
              </a:p>
              <a:p>
                <a:r>
                  <a:rPr lang="en-US" dirty="0"/>
                  <a:t>Achieves much of the stability of NPG methods with the computational efficiency of first-order optimization.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8F139-D574-F62E-F035-2EED2FA96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112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2CCA8-24B4-A713-CE09-3CBF9BAB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A24F1-5277-CDA8-B957-92FFE3552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D89A-90D3-B6F7-65DB-547701E1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in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4287-6A85-1532-501D-5E35BC91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Perform well in an environment after limited data is gathered </a:t>
            </a:r>
            <a:br>
              <a:rPr lang="en-US" dirty="0"/>
            </a:br>
            <a:r>
              <a:rPr lang="en-US" dirty="0"/>
              <a:t>(= sample efficiency)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Perform well in a new, but related environment </a:t>
            </a:r>
            <a:br>
              <a:rPr lang="en-US" dirty="0"/>
            </a:br>
            <a:r>
              <a:rPr lang="en-US" dirty="0"/>
              <a:t>(~ transfer learning)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3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93A2-3A52-0628-2793-673C8A99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Tabular RL to Deep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B133-F6A6-FC0E-B898-C9D545BB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389" y="1346215"/>
            <a:ext cx="2033424" cy="4429605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Tabular Methods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Table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Q-learning, Sarsa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With sufficient exploration, appropriate learning rates.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Table size for big state/action spaces.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2B1493-3CCF-6E7A-4B28-EB76CD56B373}"/>
              </a:ext>
            </a:extLst>
          </p:cNvPr>
          <p:cNvSpPr txBox="1">
            <a:spLocks/>
          </p:cNvSpPr>
          <p:nvPr/>
        </p:nvSpPr>
        <p:spPr>
          <a:xfrm>
            <a:off x="4850550" y="1346215"/>
            <a:ext cx="1990672" cy="4463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900" b="1" dirty="0">
              <a:solidFill>
                <a:schemeClr val="lt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b="1" dirty="0">
                <a:solidFill>
                  <a:schemeClr val="lt1"/>
                </a:solidFill>
              </a:rPr>
              <a:t>Linear Functions Approximation</a:t>
            </a:r>
          </a:p>
          <a:p>
            <a:endParaRPr lang="en-US" sz="1900" b="1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lt1"/>
                </a:solidFill>
              </a:rPr>
              <a:t>Linear combination of basis functions</a:t>
            </a:r>
          </a:p>
          <a:p>
            <a:pPr marL="0" indent="0">
              <a:buNone/>
            </a:pPr>
            <a:endParaRPr lang="en-US" sz="1900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lt1"/>
                </a:solidFill>
              </a:rPr>
              <a:t>Stochastic Gradient Descent (SGD) used in Sarsa</a:t>
            </a:r>
          </a:p>
          <a:p>
            <a:pPr marL="0" indent="0">
              <a:buNone/>
            </a:pPr>
            <a:endParaRPr lang="en-US" sz="1900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lt1"/>
                </a:solidFill>
              </a:rPr>
              <a:t>Can converge to a good approximation of the optimal value function or policy. </a:t>
            </a:r>
          </a:p>
          <a:p>
            <a:pPr marL="0" indent="0">
              <a:buNone/>
            </a:pPr>
            <a:endParaRPr lang="en-US" sz="1900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lt1"/>
                </a:solidFill>
              </a:rPr>
              <a:t>Performance depends on choice of basis functions.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618EC6-B70F-B1AA-A8ED-0BA8DD4642F8}"/>
              </a:ext>
            </a:extLst>
          </p:cNvPr>
          <p:cNvSpPr txBox="1">
            <a:spLocks/>
          </p:cNvSpPr>
          <p:nvPr/>
        </p:nvSpPr>
        <p:spPr>
          <a:xfrm>
            <a:off x="8563485" y="1368113"/>
            <a:ext cx="2073756" cy="444126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lt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lt1"/>
                </a:solidFill>
              </a:rPr>
              <a:t>Deep RL (DRL)</a:t>
            </a:r>
          </a:p>
          <a:p>
            <a:endParaRPr lang="en-US" sz="1800" b="1" dirty="0">
              <a:solidFill>
                <a:schemeClr val="l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lt1"/>
                </a:solidFill>
              </a:rPr>
              <a:t>Deep ANN </a:t>
            </a:r>
          </a:p>
          <a:p>
            <a:pPr marL="0" indent="0"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lt1"/>
                </a:solidFill>
              </a:rPr>
              <a:t>Stochastic Gradient Descent (SGD) used </a:t>
            </a:r>
            <a:r>
              <a:rPr lang="en-US" sz="1800">
                <a:solidFill>
                  <a:schemeClr val="lt1"/>
                </a:solidFill>
              </a:rPr>
              <a:t>in DQN </a:t>
            </a:r>
            <a:r>
              <a:rPr lang="en-US" sz="1800" dirty="0">
                <a:solidFill>
                  <a:schemeClr val="lt1"/>
                </a:solidFill>
              </a:rPr>
              <a:t>and Actor-Critic methods.</a:t>
            </a:r>
          </a:p>
          <a:p>
            <a:pPr marL="0" indent="0"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lt1"/>
                </a:solidFill>
              </a:rPr>
              <a:t>Non-linearity makes convergence challenging.</a:t>
            </a:r>
          </a:p>
          <a:p>
            <a:pPr marL="0" indent="0"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r>
              <a:rPr lang="en-US" sz="1400" dirty="0">
                <a:solidFill>
                  <a:schemeClr val="lt1"/>
                </a:solidFill>
              </a:rPr>
              <a:t>Converges to local optima</a:t>
            </a:r>
          </a:p>
          <a:p>
            <a:r>
              <a:rPr lang="en-US" sz="1400" dirty="0">
                <a:solidFill>
                  <a:schemeClr val="lt1"/>
                </a:solidFill>
              </a:rPr>
              <a:t>Instability</a:t>
            </a:r>
          </a:p>
          <a:p>
            <a:r>
              <a:rPr lang="en-US" sz="1400" dirty="0">
                <a:solidFill>
                  <a:schemeClr val="lt1"/>
                </a:solidFill>
              </a:rPr>
              <a:t>Hyperparameter sensitivity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9CB78-3A1E-E0AF-3A60-7F41B1573638}"/>
              </a:ext>
            </a:extLst>
          </p:cNvPr>
          <p:cNvSpPr txBox="1"/>
          <p:nvPr/>
        </p:nvSpPr>
        <p:spPr>
          <a:xfrm>
            <a:off x="217126" y="4998774"/>
            <a:ext cx="102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200" dirty="0"/>
            </a:br>
            <a:r>
              <a:rPr lang="en-US" sz="1200" dirty="0"/>
              <a:t>Limitations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66D07-2041-1F26-5CBE-44F830643AFF}"/>
              </a:ext>
            </a:extLst>
          </p:cNvPr>
          <p:cNvSpPr txBox="1"/>
          <p:nvPr/>
        </p:nvSpPr>
        <p:spPr>
          <a:xfrm>
            <a:off x="154005" y="4083554"/>
            <a:ext cx="1082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Convergence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9500E-A0E9-0BBD-A2AC-129CC4B6188A}"/>
              </a:ext>
            </a:extLst>
          </p:cNvPr>
          <p:cNvSpPr txBox="1"/>
          <p:nvPr/>
        </p:nvSpPr>
        <p:spPr>
          <a:xfrm>
            <a:off x="319747" y="3186890"/>
            <a:ext cx="916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Methods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C628F-7D62-30F3-707E-27B50DB7CA6E}"/>
              </a:ext>
            </a:extLst>
          </p:cNvPr>
          <p:cNvSpPr txBox="1"/>
          <p:nvPr/>
        </p:nvSpPr>
        <p:spPr>
          <a:xfrm>
            <a:off x="76174" y="2206410"/>
            <a:ext cx="1238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Representation</a:t>
            </a:r>
            <a:br>
              <a:rPr lang="en-US" sz="1200" dirty="0"/>
            </a:br>
            <a:r>
              <a:rPr lang="en-US" sz="1200" dirty="0"/>
              <a:t>(value function or policy)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D2E8DE-4746-FA54-6856-94C588AF19D4}"/>
              </a:ext>
            </a:extLst>
          </p:cNvPr>
          <p:cNvCxnSpPr/>
          <p:nvPr/>
        </p:nvCxnSpPr>
        <p:spPr>
          <a:xfrm>
            <a:off x="236799" y="2901486"/>
            <a:ext cx="1134420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D89225-F495-82BE-4BF2-F3C0D79D9BC8}"/>
              </a:ext>
            </a:extLst>
          </p:cNvPr>
          <p:cNvCxnSpPr/>
          <p:nvPr/>
        </p:nvCxnSpPr>
        <p:spPr>
          <a:xfrm>
            <a:off x="236799" y="3691446"/>
            <a:ext cx="1134420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2813E-9F01-2B55-212F-377D25E29DBE}"/>
              </a:ext>
            </a:extLst>
          </p:cNvPr>
          <p:cNvCxnSpPr/>
          <p:nvPr/>
        </p:nvCxnSpPr>
        <p:spPr>
          <a:xfrm>
            <a:off x="236799" y="4786213"/>
            <a:ext cx="1134420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CE0E24-0C93-0473-04A2-7C91D905000E}"/>
              </a:ext>
            </a:extLst>
          </p:cNvPr>
          <p:cNvSpPr/>
          <p:nvPr/>
        </p:nvSpPr>
        <p:spPr>
          <a:xfrm>
            <a:off x="3703914" y="3325389"/>
            <a:ext cx="907420" cy="759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FDC2A2-A59D-E4D4-D196-48A815D37A2C}"/>
              </a:ext>
            </a:extLst>
          </p:cNvPr>
          <p:cNvSpPr/>
          <p:nvPr/>
        </p:nvSpPr>
        <p:spPr>
          <a:xfrm>
            <a:off x="7188625" y="3311910"/>
            <a:ext cx="907420" cy="759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5C614-E299-9F4D-4716-1B91C940CC7D}"/>
              </a:ext>
            </a:extLst>
          </p:cNvPr>
          <p:cNvSpPr txBox="1"/>
          <p:nvPr/>
        </p:nvSpPr>
        <p:spPr>
          <a:xfrm>
            <a:off x="3537453" y="4222053"/>
            <a:ext cx="114823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+ scales to large state/action spaces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+ generalizes over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89D49-C5BF-68B5-59CB-8352F870EBD3}"/>
              </a:ext>
            </a:extLst>
          </p:cNvPr>
          <p:cNvSpPr txBox="1"/>
          <p:nvPr/>
        </p:nvSpPr>
        <p:spPr>
          <a:xfrm>
            <a:off x="7128236" y="4209469"/>
            <a:ext cx="114823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+ more powerful approximation for high-dimensional and continuous state and action spaces</a:t>
            </a:r>
          </a:p>
        </p:txBody>
      </p:sp>
    </p:spTree>
    <p:extLst>
      <p:ext uri="{BB962C8B-B14F-4D97-AF65-F5344CB8AC3E}">
        <p14:creationId xmlns:p14="http://schemas.microsoft.com/office/powerpoint/2010/main" val="307818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9BDD76-DC2B-7000-DB38-1C210A26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DRL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055AC-D358-1E88-DB0E-AB53A1BC0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ANNs to represent a parameterized value function that is updated via gradient descent.</a:t>
            </a:r>
          </a:p>
        </p:txBody>
      </p:sp>
    </p:spTree>
    <p:extLst>
      <p:ext uri="{BB962C8B-B14F-4D97-AF65-F5344CB8AC3E}">
        <p14:creationId xmlns:p14="http://schemas.microsoft.com/office/powerpoint/2010/main" val="204694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58EF6-A107-0A9A-1840-241EF37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Value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498727-5D73-4D84-70D6-B2FAD0514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0" dirty="0"/>
                  <a:t>Immediate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  <a:p>
                <a:r>
                  <a:rPr lang="en-US" b="0" dirty="0"/>
                  <a:t>Value functions: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Bellman equation: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Optimality condition: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    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Π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Optimal policy: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498727-5D73-4D84-70D6-B2FAD0514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6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E2CB-D8A5-D8DB-65EA-BEEFA207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Advantage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4B048F-2414-B0FC-139F-67B8DC01B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“advantage” of choosing action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over the baseline given by the state value is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Positive advantage means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estimated using Monte Carlo methods (unbiased).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used to calculate a TD-error.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4B048F-2414-B0FC-139F-67B8DC01B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70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7FAA-94D1-C411-5F84-BD11DAFE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Tabular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FCB7B-AD2F-2F02-9738-B745C6FBC5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An extremely influential method developed by Watkins (1989).</a:t>
                </a:r>
              </a:p>
              <a:p>
                <a:r>
                  <a:rPr lang="en-US" dirty="0"/>
                  <a:t>Tabular update rule only uses Sars: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directly approximates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independent of the behavior policy being followed!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Off-policy</a:t>
                </a:r>
              </a:p>
              <a:p>
                <a:r>
                  <a:rPr lang="en-US" dirty="0"/>
                  <a:t>Converges to the optimal value function:</a:t>
                </a:r>
              </a:p>
              <a:p>
                <a:pPr lvl="1"/>
                <a:r>
                  <a:rPr lang="en-US" dirty="0"/>
                  <a:t>State-action pairs are represented discretely (in a table).</a:t>
                </a:r>
              </a:p>
              <a:p>
                <a:pPr lvl="1"/>
                <a:r>
                  <a:rPr lang="en-US" dirty="0"/>
                  <a:t>All action are repeatedly sampled in all states (keeps exploring).</a:t>
                </a:r>
              </a:p>
              <a:p>
                <a:endParaRPr lang="en-US" b="1" dirty="0"/>
              </a:p>
              <a:p>
                <a:r>
                  <a:rPr lang="en-US" b="1" dirty="0"/>
                  <a:t>Issue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often not be represented in a table due to too many action-value pairs. Use a parameterized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FCB7B-AD2F-2F02-9738-B745C6FBC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55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98327BA-1D9D-E7A5-5900-D16895A74482}"/>
              </a:ext>
            </a:extLst>
          </p:cNvPr>
          <p:cNvGrpSpPr/>
          <p:nvPr/>
        </p:nvGrpSpPr>
        <p:grpSpPr>
          <a:xfrm>
            <a:off x="5502761" y="1996939"/>
            <a:ext cx="4265740" cy="1281953"/>
            <a:chOff x="5502761" y="1996939"/>
            <a:chExt cx="4265740" cy="128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13D399-5436-DD5C-3C09-991F8AE5AA15}"/>
                </a:ext>
              </a:extLst>
            </p:cNvPr>
            <p:cNvSpPr txBox="1"/>
            <p:nvPr/>
          </p:nvSpPr>
          <p:spPr>
            <a:xfrm>
              <a:off x="6414761" y="1996939"/>
              <a:ext cx="80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target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2469E7-597A-6D5F-34FF-F1CEC74C31D2}"/>
                </a:ext>
              </a:extLst>
            </p:cNvPr>
            <p:cNvSpPr txBox="1"/>
            <p:nvPr/>
          </p:nvSpPr>
          <p:spPr>
            <a:xfrm>
              <a:off x="8504372" y="1996939"/>
              <a:ext cx="1264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prediction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4E7F2E-CD37-E643-C336-282CA98C2197}"/>
                </a:ext>
              </a:extLst>
            </p:cNvPr>
            <p:cNvCxnSpPr>
              <a:cxnSpLocks/>
            </p:cNvCxnSpPr>
            <p:nvPr/>
          </p:nvCxnSpPr>
          <p:spPr>
            <a:xfrm>
              <a:off x="5502762" y="2359291"/>
              <a:ext cx="27687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35DED0-7CD9-B356-3D6F-AE0DEAC31728}"/>
                </a:ext>
              </a:extLst>
            </p:cNvPr>
            <p:cNvCxnSpPr>
              <a:cxnSpLocks/>
            </p:cNvCxnSpPr>
            <p:nvPr/>
          </p:nvCxnSpPr>
          <p:spPr>
            <a:xfrm>
              <a:off x="8570463" y="2359291"/>
              <a:ext cx="11319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989D5A-3C84-7EFE-4075-12A7DF0B1EC4}"/>
                </a:ext>
              </a:extLst>
            </p:cNvPr>
            <p:cNvCxnSpPr>
              <a:cxnSpLocks/>
            </p:cNvCxnSpPr>
            <p:nvPr/>
          </p:nvCxnSpPr>
          <p:spPr>
            <a:xfrm>
              <a:off x="5502761" y="2909560"/>
              <a:ext cx="426574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040B2-06C2-0A8F-6120-ED33338A4B78}"/>
                </a:ext>
              </a:extLst>
            </p:cNvPr>
            <p:cNvSpPr txBox="1"/>
            <p:nvPr/>
          </p:nvSpPr>
          <p:spPr>
            <a:xfrm>
              <a:off x="7215301" y="2909560"/>
              <a:ext cx="1057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TD-error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52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1268-36EB-E39E-FDF7-3CEE6374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Tabular Q-Learning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7A3C4-3DE2-A697-7764-609086D4B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336" y="1927972"/>
            <a:ext cx="8154789" cy="34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25430</TotalTime>
  <Words>2758</Words>
  <Application>Microsoft Office PowerPoint</Application>
  <PresentationFormat>Widescreen</PresentationFormat>
  <Paragraphs>393</Paragraphs>
  <Slides>28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Deep Reinforcement Learning Based on An Introduction to Deep Reinforcement Learning** + Sutton/Barto* Sections 9.7 and 15.7</vt:lpstr>
      <vt:lpstr>Topics of this Course</vt:lpstr>
      <vt:lpstr>Summary of Notation</vt:lpstr>
      <vt:lpstr>From Tabular RL to Deep RL</vt:lpstr>
      <vt:lpstr>Value-based DRL Methods</vt:lpstr>
      <vt:lpstr>Remember: Value Functions</vt:lpstr>
      <vt:lpstr>New: Advantage Function</vt:lpstr>
      <vt:lpstr>Remember: Tabular Q-Learning</vt:lpstr>
      <vt:lpstr>Alg. Tabular Q-Learning</vt:lpstr>
      <vt:lpstr>Fitted Q-Learning</vt:lpstr>
      <vt:lpstr>Neural fitted Q-learning (NFQ; Riedmiller, 2005)</vt:lpstr>
      <vt:lpstr>Deep Q-Network (DQN; Minh et al, 2015)</vt:lpstr>
      <vt:lpstr>DQN in  Online Settings</vt:lpstr>
      <vt:lpstr>Double DQN (DDQN; Van Hasselt, 2016) </vt:lpstr>
      <vt:lpstr>Dueling Network Architecture (Wang, 2015)</vt:lpstr>
      <vt:lpstr>n-step Methods</vt:lpstr>
      <vt:lpstr>Policy Gradient DRL Methods</vt:lpstr>
      <vt:lpstr>Stochastic Policy Gradient</vt:lpstr>
      <vt:lpstr>Remember: Policy Gradient Theorem</vt:lpstr>
      <vt:lpstr>Policy Gradient</vt:lpstr>
      <vt:lpstr>Neural Actor-Critic Method</vt:lpstr>
      <vt:lpstr>Neural Actor-Critic Method: One-Step Algorithm</vt:lpstr>
      <vt:lpstr>Natural Policy Gradients (NPG)</vt:lpstr>
      <vt:lpstr>Standard vs. Natural Policy Gradient</vt:lpstr>
      <vt:lpstr>Trust Region Policy Optimization  (TRPO; Schulman et al, 2015)</vt:lpstr>
      <vt:lpstr>Proximal Policy Optimization  (PPO; Schulman et al, 2017)</vt:lpstr>
      <vt:lpstr>Generalization</vt:lpstr>
      <vt:lpstr>Generalization in RL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286</cp:revision>
  <dcterms:created xsi:type="dcterms:W3CDTF">2025-09-08T14:44:49Z</dcterms:created>
  <dcterms:modified xsi:type="dcterms:W3CDTF">2026-02-06T15:07:04Z</dcterms:modified>
</cp:coreProperties>
</file>